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6" r:id="rId21"/>
    <p:sldId id="277" r:id="rId22"/>
    <p:sldId id="278" r:id="rId23"/>
    <p:sldId id="279" r:id="rId24"/>
    <p:sldId id="280" r:id="rId25"/>
    <p:sldId id="26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41" y="4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2E4-F428-4A19-9972-2D3C40E3D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1D195-5C09-475C-A78D-901608096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C5FD7-30C2-48E8-830B-E434D37B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5078-A01A-4ABE-A623-77793164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552A3-921F-462C-A81C-4EB85CE3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2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5C1-0B23-4B51-AF7E-4DFBC72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1EA74-EDEA-4071-963C-FA2043C9F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16C66-2BA9-42E8-9668-82B13474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E991A-941F-4B69-823C-58A0C3F9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9B2FA-1F38-4B42-8B94-6FCD75D4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4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0902A-8C87-4564-9158-8E2B611A7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346-5B80-4EAB-A0FF-E45718405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259FF-493F-49A3-AB42-6DD1DF13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BD5DB-D217-4E6C-831F-00560501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8B237-5236-41FE-A932-F0EF68DE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1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3156-7659-482F-9938-8483315E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C65FE-B726-4663-AECF-B94DF17AB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2B070-3794-4990-9C37-C10EE00A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BBD53-E44B-4895-B929-BB4C9DD6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27C5-C4DB-4E67-9221-81EC8203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2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905A-519F-4A44-9741-3507DF18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4F95-B1D8-49DA-A16A-95CBE67EB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9B04A-7BA6-4AA8-90DA-B928BFF7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A9C41-4B15-4DE7-A44F-57AC58B4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A471C-8216-416B-B8EC-E6DB9D90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9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BA-721E-47B8-9AA5-9FDFF4A4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7DE60-DE89-42A7-B3CE-B85185CA1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3BB4-92F2-4E66-A3E6-97A784633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6DD16-149C-4887-B5B2-FAFD3E97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78F05-1B4A-4EBF-953A-B2531277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F9022-61C2-430E-9665-4190E6AB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4211-68A8-426B-B232-B8B8314D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C2048-4678-49AE-BB28-163C4BDD4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A06D8-67D2-4465-AC78-88BF547D0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2A079-3117-4C63-A328-E30CF497C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FEA08-8A29-44A6-914D-40D520603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49ED9-7C87-4D20-990E-BC24CD52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DBAB7-B33E-43E3-B84C-7CDE08A8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41B9B-AB00-4331-9302-2AAAB15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FA3E-B47D-45E6-ACCC-08B316EC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BA7C2-F7D2-4FDF-97C8-46D07E9E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C1C2-29D5-4B11-B7EC-FC133CD4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08F6D-099F-40A9-90FA-F8CFAFD8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5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2D5E8-9FF0-4FD2-98EF-03E15428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33CF7-259C-4345-9527-19620F67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8D6E7-B1F7-4E77-8FC6-E89F23E9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6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3F20-832C-4159-9882-CA29DC3E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7507-0479-4BC0-94BA-5982637F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2581A-C189-4BB4-9C3B-07D44CEF3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91640-EF66-4682-B8D3-F97E85C9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D78F8-AE01-44BC-A397-19D17B9B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52EBD-AF82-496F-A780-A46F8089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6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5F01-F0A4-4593-AD34-365F2762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FD39A-ADE7-44DA-AB95-0DD1F8AE3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59AF-B481-4F77-B832-404CB35CE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255F0-D9C6-45B8-96E5-3A7C7573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C5876-5FC6-4E9B-A0CE-4068E017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59B7E-F9AC-47C8-A0F1-7B44EE00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3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DA31E5-E85C-4DE0-874E-E783C3CB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F66A-B093-441A-91D8-DD00221EC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94A3-63F0-442A-97A6-09469E274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AC16-5F95-456E-BE30-8F739FACF415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D1CC3-5B7A-4025-A086-7754389DA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8D05B-8305-4E80-8F8F-D71F79D78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6046-99D4-42A0-82B2-72CFC8A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28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48"/>
            <a:ext cx="10515600" cy="2917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All their life in this world and all their adventures in Narnia had only been the cover and the title page: </a:t>
            </a:r>
            <a:endParaRPr lang="en-GB" sz="4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7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686"/>
            <a:ext cx="10515600" cy="39265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Now at last they were beginning Chapter One of the Great Story which no one on earth has read: which goes on for ever: in which every chapter is better than the one before.</a:t>
            </a:r>
            <a:endParaRPr lang="en-GB" sz="4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0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7B6F-075B-4DC9-983A-65236559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9E7BF-078D-4E47-B6B9-879905AA1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0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42566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This is what Isaiah son of </a:t>
            </a:r>
            <a:r>
              <a:rPr lang="en-US" sz="4800" dirty="0" err="1">
                <a:solidFill>
                  <a:schemeClr val="bg1"/>
                </a:solidFill>
                <a:latin typeface="Candara" panose="020E0502030303020204" pitchFamily="34" charset="0"/>
              </a:rPr>
              <a:t>Amoz</a:t>
            </a: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 saw concerning Judah and Jerusalem: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In the last days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the mountain of the Lord’s temple will be established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as the highest of the mountains;</a:t>
            </a:r>
          </a:p>
        </p:txBody>
      </p:sp>
    </p:spTree>
    <p:extLst>
      <p:ext uri="{BB962C8B-B14F-4D97-AF65-F5344CB8AC3E}">
        <p14:creationId xmlns:p14="http://schemas.microsoft.com/office/powerpoint/2010/main" val="48902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034"/>
            <a:ext cx="10515600" cy="2207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it will be exalted above the hills,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and all nations will stream to it.</a:t>
            </a:r>
          </a:p>
        </p:txBody>
      </p:sp>
    </p:spTree>
    <p:extLst>
      <p:ext uri="{BB962C8B-B14F-4D97-AF65-F5344CB8AC3E}">
        <p14:creationId xmlns:p14="http://schemas.microsoft.com/office/powerpoint/2010/main" val="94175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056"/>
            <a:ext cx="10515600" cy="43512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Many peoples will come and say,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“Come, let us go up to the mountain of the Lord,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to the temple of the God of Jacob.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He will teach us his ways,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so that we may walk in his paths.”</a:t>
            </a:r>
          </a:p>
        </p:txBody>
      </p:sp>
    </p:spTree>
    <p:extLst>
      <p:ext uri="{BB962C8B-B14F-4D97-AF65-F5344CB8AC3E}">
        <p14:creationId xmlns:p14="http://schemas.microsoft.com/office/powerpoint/2010/main" val="291508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59"/>
            <a:ext cx="10515600" cy="435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The law will go out from Zion,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the word of the Lord from Jerusalem.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He will judge between the nations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and will settle disputes for many peoples.</a:t>
            </a:r>
          </a:p>
        </p:txBody>
      </p:sp>
    </p:spTree>
    <p:extLst>
      <p:ext uri="{BB962C8B-B14F-4D97-AF65-F5344CB8AC3E}">
        <p14:creationId xmlns:p14="http://schemas.microsoft.com/office/powerpoint/2010/main" val="111066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59"/>
            <a:ext cx="10515600" cy="43512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They will beat their swords into ploughshares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and their spears into pruning hooks.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Nation will not take up sword against nation,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nor will they train for war anymore.</a:t>
            </a:r>
          </a:p>
        </p:txBody>
      </p:sp>
    </p:spTree>
    <p:extLst>
      <p:ext uri="{BB962C8B-B14F-4D97-AF65-F5344CB8AC3E}">
        <p14:creationId xmlns:p14="http://schemas.microsoft.com/office/powerpoint/2010/main" val="386058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559"/>
            <a:ext cx="10515600" cy="2703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Come, descendants of Jacob,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let us walk in the light of the Lord.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								   </a:t>
            </a: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</a:rPr>
              <a:t>Isaiah 1:1-5</a:t>
            </a:r>
          </a:p>
        </p:txBody>
      </p:sp>
    </p:spTree>
    <p:extLst>
      <p:ext uri="{BB962C8B-B14F-4D97-AF65-F5344CB8AC3E}">
        <p14:creationId xmlns:p14="http://schemas.microsoft.com/office/powerpoint/2010/main" val="388819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2507-4C42-4A94-B02F-C54A2670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E4EA-CDA7-41A1-8E18-EB19C1C0C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0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7DBB30-DEE0-4E27-8F32-B6979772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0" y="821932"/>
            <a:ext cx="6952180" cy="5214135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89207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183F-9A2C-4188-B848-5FBE69CA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9F8BD-31A2-464B-9A1E-674BC207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99" y="781586"/>
            <a:ext cx="7051801" cy="5294828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447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183F-9A2C-4188-B848-5FBE69CA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9F8BD-31A2-464B-9A1E-674BC207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5481" y="1192278"/>
            <a:ext cx="7341037" cy="4473444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5612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183F-9A2C-4188-B848-5FBE69CA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9F8BD-31A2-464B-9A1E-674BC207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780" y="1126017"/>
            <a:ext cx="7966440" cy="4605965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7976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183F-9A2C-4188-B848-5FBE69CA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9F8BD-31A2-464B-9A1E-674BC207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3972" y="968838"/>
            <a:ext cx="7664056" cy="4920324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194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006B-33ED-413F-AF8F-21D75F07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3FB4-A11B-4039-9F8C-26E6DD2CD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506"/>
            <a:ext cx="10515600" cy="2406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4800" dirty="0">
                <a:solidFill>
                  <a:schemeClr val="bg1"/>
                </a:solidFill>
                <a:latin typeface="Candara" panose="020E0502030303020204" pitchFamily="34" charset="0"/>
              </a:rPr>
              <a:t>Nations will bring to Jerusalem their desire and hunger, need and hurt, greed and grievance, </a:t>
            </a:r>
            <a:endParaRPr lang="en-US" sz="48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11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39944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4800" dirty="0">
                <a:solidFill>
                  <a:schemeClr val="bg1"/>
                </a:solidFill>
                <a:latin typeface="Candara" panose="020E0502030303020204" pitchFamily="34" charset="0"/>
              </a:rPr>
              <a:t>and submit them to the authority of the One who is able to make peace, bridge division, and resolve conflict</a:t>
            </a:r>
            <a:r>
              <a:rPr lang="en-GB" i="1" dirty="0"/>
              <a:t>.</a:t>
            </a:r>
            <a:endParaRPr lang="en-GB" dirty="0"/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					</a:t>
            </a:r>
            <a:r>
              <a:rPr lang="en-US" sz="4800" i="1" dirty="0" err="1">
                <a:solidFill>
                  <a:schemeClr val="bg1"/>
                </a:solidFill>
                <a:latin typeface="Candara" panose="020E0502030303020204" pitchFamily="34" charset="0"/>
              </a:rPr>
              <a:t>Anathea</a:t>
            </a: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Candara" panose="020E0502030303020204" pitchFamily="34" charset="0"/>
              </a:rPr>
              <a:t>Portier</a:t>
            </a: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</a:rPr>
              <a:t>-Young</a:t>
            </a:r>
          </a:p>
        </p:txBody>
      </p:sp>
    </p:spTree>
    <p:extLst>
      <p:ext uri="{BB962C8B-B14F-4D97-AF65-F5344CB8AC3E}">
        <p14:creationId xmlns:p14="http://schemas.microsoft.com/office/powerpoint/2010/main" val="2595867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E688-7632-47F7-96B5-640782F0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83416-ED2D-43F9-8770-6F6C0E4A0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0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021"/>
            <a:ext cx="10515600" cy="2787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The vision concerning Judah and Jerusalem that Isaiah son of </a:t>
            </a:r>
            <a:r>
              <a:rPr lang="en-US" sz="4800" dirty="0" err="1">
                <a:solidFill>
                  <a:schemeClr val="bg1"/>
                </a:solidFill>
                <a:latin typeface="Candara" panose="020E0502030303020204" pitchFamily="34" charset="0"/>
              </a:rPr>
              <a:t>Amoz</a:t>
            </a: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 saw.								     </a:t>
            </a: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</a:rPr>
              <a:t>Isaiah 1:1</a:t>
            </a:r>
          </a:p>
        </p:txBody>
      </p:sp>
    </p:spTree>
    <p:extLst>
      <p:ext uri="{BB962C8B-B14F-4D97-AF65-F5344CB8AC3E}">
        <p14:creationId xmlns:p14="http://schemas.microsoft.com/office/powerpoint/2010/main" val="804857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021"/>
            <a:ext cx="10515600" cy="2787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This is what Isaiah son of </a:t>
            </a:r>
            <a:r>
              <a:rPr lang="en-US" sz="4800" dirty="0" err="1">
                <a:solidFill>
                  <a:schemeClr val="bg1"/>
                </a:solidFill>
                <a:latin typeface="Candara" panose="020E0502030303020204" pitchFamily="34" charset="0"/>
              </a:rPr>
              <a:t>Amoz</a:t>
            </a: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 saw concerning Judah and Jerusalem.								                   </a:t>
            </a: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</a:rPr>
              <a:t>Isaiah 2:1</a:t>
            </a:r>
          </a:p>
        </p:txBody>
      </p:sp>
    </p:spTree>
    <p:extLst>
      <p:ext uri="{BB962C8B-B14F-4D97-AF65-F5344CB8AC3E}">
        <p14:creationId xmlns:p14="http://schemas.microsoft.com/office/powerpoint/2010/main" val="389816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7DBB30-DEE0-4E27-8F32-B6979772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910" y="821932"/>
            <a:ext cx="6952180" cy="5214135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96464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4765-9F76-4DF8-B1F5-008AA19C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3B3DC-1BB4-4494-B58B-95FA65F57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8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547"/>
            <a:ext cx="10515600" cy="40546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We are therefore Christ’s ambassadors, as though God were making his appeal through us. We implore you on Christ’s behalf: Be reconciled to God.							                 </a:t>
            </a: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</a:rPr>
              <a:t>2 Corinthians 5:20</a:t>
            </a:r>
          </a:p>
        </p:txBody>
      </p:sp>
    </p:spTree>
    <p:extLst>
      <p:ext uri="{BB962C8B-B14F-4D97-AF65-F5344CB8AC3E}">
        <p14:creationId xmlns:p14="http://schemas.microsoft.com/office/powerpoint/2010/main" val="2183831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F7E8-3EF1-4B4A-A6A4-B1E4DE06D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53067-4BA2-4227-8D51-48EB8593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83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957"/>
            <a:ext cx="10515600" cy="40546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</a:rPr>
              <a:t>A day when glory outshines shadow, when joy extinguishes sorrow, when peace silences violence, when rebellion cedes to obedience- when faith becomes sight.						                 			          </a:t>
            </a: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</a:rPr>
              <a:t>Michael J Chan</a:t>
            </a:r>
          </a:p>
        </p:txBody>
      </p:sp>
    </p:spTree>
    <p:extLst>
      <p:ext uri="{BB962C8B-B14F-4D97-AF65-F5344CB8AC3E}">
        <p14:creationId xmlns:p14="http://schemas.microsoft.com/office/powerpoint/2010/main" val="4210891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6139-7FFA-41CA-BE02-3B33469D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2634A-93C9-4F02-A9F3-8789939C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4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7DBB30-DEE0-4E27-8F32-B6979772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364" y="821932"/>
            <a:ext cx="6817272" cy="5214135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6480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7DBB30-DEE0-4E27-8F32-B6979772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4113" y="1045155"/>
            <a:ext cx="7223773" cy="4767690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0259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7DBB30-DEE0-4E27-8F32-B6979772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8"/>
          <a:stretch/>
        </p:blipFill>
        <p:spPr>
          <a:xfrm>
            <a:off x="2735609" y="1056834"/>
            <a:ext cx="6720782" cy="4744332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679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7DBB30-DEE0-4E27-8F32-B6979772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5609" y="1085481"/>
            <a:ext cx="6720782" cy="4687038"/>
          </a:xfr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8075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E384-742E-4592-983A-1F44C1E4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FC264-1D36-464B-A28D-0CAADB37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7B74-076D-457B-AC8C-3739B92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044"/>
            <a:ext cx="10515600" cy="2917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4800" dirty="0">
                <a:solidFill>
                  <a:schemeClr val="bg1"/>
                </a:solidFill>
                <a:latin typeface="Candara" panose="020E0502030303020204" pitchFamily="34" charset="0"/>
              </a:rPr>
              <a:t>The term is over: the holidays have begun. The dream is ended: this is the morning…for them it was only the beginning of the real story.</a:t>
            </a:r>
          </a:p>
        </p:txBody>
      </p:sp>
    </p:spTree>
    <p:extLst>
      <p:ext uri="{BB962C8B-B14F-4D97-AF65-F5344CB8AC3E}">
        <p14:creationId xmlns:p14="http://schemas.microsoft.com/office/powerpoint/2010/main" val="10887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450</Words>
  <Application>Microsoft Office PowerPoint</Application>
  <PresentationFormat>Widescreen</PresentationFormat>
  <Paragraphs>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Gilmour</dc:creator>
  <cp:lastModifiedBy>David Gilmour</cp:lastModifiedBy>
  <cp:revision>3</cp:revision>
  <dcterms:created xsi:type="dcterms:W3CDTF">2019-11-26T19:44:57Z</dcterms:created>
  <dcterms:modified xsi:type="dcterms:W3CDTF">2019-11-26T19:55:53Z</dcterms:modified>
</cp:coreProperties>
</file>