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17" r:id="rId4"/>
    <p:sldId id="311" r:id="rId5"/>
    <p:sldId id="265" r:id="rId6"/>
    <p:sldId id="276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6367-2BFC-4CC7-8481-AF0D5916953A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alyst tit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597" t="2839" r="19161" b="12002"/>
          <a:stretch>
            <a:fillRect/>
          </a:stretch>
        </p:blipFill>
        <p:spPr>
          <a:xfrm>
            <a:off x="611560" y="188640"/>
            <a:ext cx="7863274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620688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I am reminded of your sincere faith, which first lived in your grandmother Lois and in your mother Eunice and, I am persuaded, now lives in you also.</a:t>
            </a:r>
            <a:endParaRPr lang="en-GB" sz="38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836712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For this reason I remind you to fan into flame the gift of God, which is in you through the laying on of my hands.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908720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For 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the Spirit God gave us does not make us timid, but gives us power, love and self-discipline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				    </a:t>
            </a:r>
            <a:r>
              <a:rPr lang="en-GB" sz="4000" b="1" i="1" dirty="0" smtClean="0">
                <a:solidFill>
                  <a:schemeClr val="bg1"/>
                </a:solidFill>
                <a:latin typeface="Candara" pitchFamily="34" charset="0"/>
              </a:rPr>
              <a:t>2 Timothy 1:5-7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764704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Not all of us can do great things. But we can all do small things with great love.</a:t>
            </a:r>
          </a:p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		</a:t>
            </a:r>
            <a:r>
              <a:rPr lang="en-GB" sz="4000" b="1" i="1" dirty="0" smtClean="0">
                <a:solidFill>
                  <a:schemeClr val="bg1"/>
                </a:solidFill>
                <a:latin typeface="Candara" pitchFamily="34" charset="0"/>
              </a:rPr>
              <a:t>Mother Teresa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67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David Gilmour</cp:lastModifiedBy>
  <cp:revision>8</cp:revision>
  <dcterms:created xsi:type="dcterms:W3CDTF">2018-05-29T15:02:07Z</dcterms:created>
  <dcterms:modified xsi:type="dcterms:W3CDTF">2018-08-08T10:37:30Z</dcterms:modified>
</cp:coreProperties>
</file>