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360" r:id="rId4"/>
    <p:sldId id="354" r:id="rId5"/>
    <p:sldId id="362" r:id="rId6"/>
    <p:sldId id="363" r:id="rId7"/>
    <p:sldId id="361" r:id="rId8"/>
    <p:sldId id="317" r:id="rId9"/>
    <p:sldId id="345" r:id="rId10"/>
    <p:sldId id="364" r:id="rId11"/>
    <p:sldId id="356" r:id="rId12"/>
    <p:sldId id="357" r:id="rId13"/>
    <p:sldId id="365" r:id="rId14"/>
    <p:sldId id="366" r:id="rId15"/>
    <p:sldId id="367" r:id="rId16"/>
    <p:sldId id="368" r:id="rId17"/>
    <p:sldId id="369" r:id="rId18"/>
    <p:sldId id="370" r:id="rId19"/>
    <p:sldId id="374" r:id="rId20"/>
    <p:sldId id="371" r:id="rId21"/>
    <p:sldId id="372" r:id="rId22"/>
    <p:sldId id="373" r:id="rId23"/>
    <p:sldId id="375" r:id="rId24"/>
    <p:sldId id="378" r:id="rId25"/>
    <p:sldId id="376" r:id="rId26"/>
    <p:sldId id="3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1" autoAdjust="0"/>
    <p:restoredTop sz="94660"/>
  </p:normalViewPr>
  <p:slideViewPr>
    <p:cSldViewPr>
      <p:cViewPr varScale="1">
        <p:scale>
          <a:sx n="56" d="100"/>
          <a:sy n="56" d="100"/>
        </p:scale>
        <p:origin x="-78" y="-1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09568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9237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797330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51664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90551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32123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42594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419934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97574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184406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F6E44-8E11-4445-A99C-8E67DFBAE36E}" type="datetimeFigureOut">
              <a:rPr lang="en-GB" smtClean="0"/>
              <a:pPr/>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285026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1000" r="-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F6E44-8E11-4445-A99C-8E67DFBAE36E}" type="datetimeFigureOut">
              <a:rPr lang="en-GB" smtClean="0"/>
              <a:pPr/>
              <a:t>20/11/2018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732D1-B527-4E8A-8C90-D567F29A019D}" type="slidenum">
              <a:rPr lang="en-GB" smtClean="0"/>
              <a:pPr/>
              <a:t>‹#›</a:t>
            </a:fld>
            <a:endParaRPr lang="en-GB"/>
          </a:p>
        </p:txBody>
      </p:sp>
    </p:spTree>
    <p:extLst>
      <p:ext uri="{BB962C8B-B14F-4D97-AF65-F5344CB8AC3E}">
        <p14:creationId xmlns="" xmlns:p14="http://schemas.microsoft.com/office/powerpoint/2010/main" val="319831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8814"/>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649" y="1628800"/>
            <a:ext cx="9138351" cy="3790259"/>
          </a:xfrm>
          <a:prstGeom prst="rect">
            <a:avLst/>
          </a:prstGeom>
        </p:spPr>
      </p:pic>
    </p:spTree>
    <p:extLst>
      <p:ext uri="{BB962C8B-B14F-4D97-AF65-F5344CB8AC3E}">
        <p14:creationId xmlns="" xmlns:p14="http://schemas.microsoft.com/office/powerpoint/2010/main" val="3233788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keTruck-945x857.jpg"/>
          <p:cNvPicPr>
            <a:picLocks noGrp="1" noChangeAspect="1"/>
          </p:cNvPicPr>
          <p:nvPr>
            <p:ph idx="1"/>
          </p:nvPr>
        </p:nvPicPr>
        <p:blipFill>
          <a:blip r:embed="rId2" cstate="print"/>
          <a:stretch>
            <a:fillRect/>
          </a:stretch>
        </p:blipFill>
        <p:spPr>
          <a:xfrm>
            <a:off x="1187624" y="404664"/>
            <a:ext cx="6768752" cy="6138434"/>
          </a:xfrm>
          <a:ln w="12700">
            <a:solidFill>
              <a:schemeClr val="tx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196752"/>
            <a:ext cx="8229600" cy="4320480"/>
          </a:xfrm>
        </p:spPr>
        <p:txBody>
          <a:bodyPr>
            <a:normAutofit/>
          </a:bodyPr>
          <a:lstStyle/>
          <a:p>
            <a:pPr marL="0" algn="just">
              <a:buNone/>
            </a:pPr>
            <a:r>
              <a:rPr lang="en-GB" sz="4400" b="1" dirty="0" smtClean="0">
                <a:solidFill>
                  <a:srgbClr val="FFFFCC"/>
                </a:solidFill>
                <a:latin typeface="Candara" pitchFamily="34" charset="0"/>
              </a:rPr>
              <a:t>The Son is the radiance of God’s glory and the exact representation of his being.</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1:3</a:t>
            </a:r>
            <a:endParaRPr lang="en-GB" sz="4400" b="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92696"/>
            <a:ext cx="8229600" cy="5184576"/>
          </a:xfrm>
        </p:spPr>
        <p:txBody>
          <a:bodyPr>
            <a:normAutofit/>
          </a:bodyPr>
          <a:lstStyle/>
          <a:p>
            <a:pPr marL="0" algn="just">
              <a:buNone/>
            </a:pPr>
            <a:r>
              <a:rPr lang="en-GB" sz="4400" b="1" dirty="0" smtClean="0">
                <a:solidFill>
                  <a:srgbClr val="FFFFCC"/>
                </a:solidFill>
                <a:latin typeface="Candara" pitchFamily="34" charset="0"/>
              </a:rPr>
              <a:t>Anyone who has seen me has seen the Father. How can you say, ‘Show us the Father?’ Don’t you believe that I am in the Father, and that the Father is in me</a:t>
            </a:r>
            <a:r>
              <a:rPr lang="en-GB" sz="4400" b="1" dirty="0" smtClean="0">
                <a:solidFill>
                  <a:srgbClr val="FFFFCC"/>
                </a:solidFill>
                <a:latin typeface="Candara" pitchFamily="34" charset="0"/>
              </a:rPr>
              <a:t>?</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1:3</a:t>
            </a:r>
            <a:endParaRPr lang="en-GB" sz="4400" b="1" dirty="0" smtClean="0">
              <a:solidFill>
                <a:srgbClr val="FFFFCC"/>
              </a:solidFill>
              <a:latin typeface="Candara" pitchFamily="34" charset="0"/>
            </a:endParaRPr>
          </a:p>
          <a:p>
            <a:pPr marL="0" algn="just">
              <a:buNone/>
            </a:pP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184576"/>
          </a:xfrm>
        </p:spPr>
        <p:txBody>
          <a:bodyPr>
            <a:normAutofit/>
          </a:bodyPr>
          <a:lstStyle/>
          <a:p>
            <a:pPr marL="0" algn="just">
              <a:buNone/>
            </a:pPr>
            <a:r>
              <a:rPr lang="en-GB" sz="4400" b="1" dirty="0" smtClean="0">
                <a:solidFill>
                  <a:srgbClr val="FFFFCC"/>
                </a:solidFill>
                <a:latin typeface="Candara" pitchFamily="34" charset="0"/>
              </a:rPr>
              <a:t>...to turn us from what is provisional and fading to what is enduring, from what is fragmentary to what is complete, from what is imperfect to what is perfect,</a:t>
            </a:r>
            <a:endParaRPr lang="en-GB" sz="4400" b="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476672"/>
            <a:ext cx="8229600" cy="5184576"/>
          </a:xfrm>
        </p:spPr>
        <p:txBody>
          <a:bodyPr>
            <a:normAutofit/>
          </a:bodyPr>
          <a:lstStyle/>
          <a:p>
            <a:pPr marL="0" algn="just">
              <a:buNone/>
            </a:pPr>
            <a:r>
              <a:rPr lang="en-GB" sz="4400" b="1" dirty="0" smtClean="0">
                <a:solidFill>
                  <a:srgbClr val="FFFFCC"/>
                </a:solidFill>
                <a:latin typeface="Candara" pitchFamily="34" charset="0"/>
              </a:rPr>
              <a:t>from a sacrificial system based on separation and repeated mediation to direct access to the very throne of God once and for all. </a:t>
            </a:r>
            <a:endParaRPr lang="en-GB" sz="4400" b="1" dirty="0" smtClean="0">
              <a:solidFill>
                <a:srgbClr val="FFFFCC"/>
              </a:solidFill>
              <a:latin typeface="Candara" pitchFamily="34" charset="0"/>
            </a:endParaRP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John </a:t>
            </a:r>
            <a:r>
              <a:rPr lang="en-GB" sz="4400" b="1" i="1" dirty="0" smtClean="0">
                <a:solidFill>
                  <a:srgbClr val="FFFFCC"/>
                </a:solidFill>
                <a:latin typeface="Candara" pitchFamily="34" charset="0"/>
              </a:rPr>
              <a:t>Walters</a:t>
            </a: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184576"/>
          </a:xfrm>
        </p:spPr>
        <p:txBody>
          <a:bodyPr>
            <a:normAutofit/>
          </a:bodyPr>
          <a:lstStyle/>
          <a:p>
            <a:pPr marL="0" algn="just">
              <a:buNone/>
            </a:pPr>
            <a:r>
              <a:rPr lang="en-GB" sz="4400" b="1" dirty="0" smtClean="0">
                <a:solidFill>
                  <a:srgbClr val="FFFFCC"/>
                </a:solidFill>
                <a:latin typeface="Candara" pitchFamily="34" charset="0"/>
              </a:rPr>
              <a:t>Christianity, if false, is of no importance, and if true, of infinite importance. The only thing it cannot be is moderately important.</a:t>
            </a:r>
          </a:p>
          <a:p>
            <a:pPr marL="0" algn="just">
              <a:buNone/>
            </a:pPr>
            <a:r>
              <a:rPr lang="en-GB" sz="4600" dirty="0" smtClean="0">
                <a:solidFill>
                  <a:srgbClr val="FFFFCC"/>
                </a:solidFill>
                <a:latin typeface="Candara" pitchFamily="34" charset="0"/>
              </a:rPr>
              <a:t>			</a:t>
            </a:r>
            <a:r>
              <a:rPr lang="en-GB" sz="4600" b="1" i="1" dirty="0" smtClean="0">
                <a:solidFill>
                  <a:srgbClr val="FFFFCC"/>
                </a:solidFill>
                <a:latin typeface="Candara" pitchFamily="34" charset="0"/>
              </a:rPr>
              <a:t>CS Lewis</a:t>
            </a:r>
            <a:endParaRPr lang="en-GB" sz="4600" b="1"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395536" y="1124744"/>
            <a:ext cx="8229600" cy="2880320"/>
          </a:xfrm>
        </p:spPr>
        <p:txBody>
          <a:bodyPr>
            <a:normAutofit/>
          </a:bodyPr>
          <a:lstStyle/>
          <a:p>
            <a:pPr marL="0" algn="just">
              <a:buNone/>
            </a:pPr>
            <a:r>
              <a:rPr lang="en-GB" sz="4400" b="1" dirty="0" smtClean="0">
                <a:solidFill>
                  <a:srgbClr val="FFFFCC"/>
                </a:solidFill>
                <a:latin typeface="Candara" pitchFamily="34" charset="0"/>
              </a:rPr>
              <a:t>Jesus Christ is the total answer to every human need</a:t>
            </a:r>
            <a:r>
              <a:rPr lang="en-GB" sz="4400" b="1" dirty="0" smtClean="0">
                <a:solidFill>
                  <a:srgbClr val="FFFFCC"/>
                </a:solidFill>
                <a:latin typeface="Candara" pitchFamily="34" charset="0"/>
              </a:rPr>
              <a:t>.</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RC Stedman</a:t>
            </a:r>
            <a:endParaRPr lang="en-GB" sz="4400" b="1" i="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184576"/>
          </a:xfrm>
        </p:spPr>
        <p:txBody>
          <a:bodyPr>
            <a:normAutofit/>
          </a:bodyPr>
          <a:lstStyle/>
          <a:p>
            <a:pPr marL="0" algn="just">
              <a:buNone/>
            </a:pPr>
            <a:r>
              <a:rPr lang="en-GB" sz="4400" b="1" dirty="0" smtClean="0">
                <a:solidFill>
                  <a:srgbClr val="FFFFCC"/>
                </a:solidFill>
                <a:latin typeface="Candara" pitchFamily="34" charset="0"/>
              </a:rPr>
              <a:t>Jesus also suffered outside the city gate to make the people holy through His own blood. Let us, then, go to Him outside the camp, bearing the disgrace He bore. </a:t>
            </a: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764704"/>
            <a:ext cx="8229600" cy="3312368"/>
          </a:xfrm>
        </p:spPr>
        <p:txBody>
          <a:bodyPr>
            <a:normAutofit/>
          </a:bodyPr>
          <a:lstStyle/>
          <a:p>
            <a:pPr marL="0" algn="just">
              <a:buNone/>
            </a:pPr>
            <a:r>
              <a:rPr lang="en-GB" sz="4400" b="1" dirty="0" smtClean="0">
                <a:solidFill>
                  <a:srgbClr val="FFFFCC"/>
                </a:solidFill>
                <a:latin typeface="Candara" pitchFamily="34" charset="0"/>
              </a:rPr>
              <a:t>For here we do not have an enduring city, but we are looking for the city that is to come.</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13:12-14</a:t>
            </a:r>
            <a:endParaRPr lang="en-GB" sz="4400" b="1" i="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548680"/>
            <a:ext cx="8229600" cy="5184576"/>
          </a:xfrm>
        </p:spPr>
        <p:txBody>
          <a:bodyPr>
            <a:normAutofit/>
          </a:bodyPr>
          <a:lstStyle/>
          <a:p>
            <a:pPr marL="0" algn="just">
              <a:buNone/>
            </a:pPr>
            <a:r>
              <a:rPr lang="en-GB" sz="4400" b="1" dirty="0" smtClean="0">
                <a:solidFill>
                  <a:srgbClr val="FFFFCC"/>
                </a:solidFill>
                <a:latin typeface="Candara" pitchFamily="34" charset="0"/>
              </a:rPr>
              <a:t>Keep your eyes on Jesus, who both began and finished the race we’re in. Study how He did it. Because He never lost sight of where He was </a:t>
            </a:r>
            <a:r>
              <a:rPr lang="en-GB" sz="4400" b="1" dirty="0" smtClean="0">
                <a:solidFill>
                  <a:srgbClr val="FFFFCC"/>
                </a:solidFill>
                <a:latin typeface="Candara" pitchFamily="34" charset="0"/>
              </a:rPr>
              <a:t>headed-</a:t>
            </a: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184576"/>
          </a:xfrm>
        </p:spPr>
        <p:txBody>
          <a:bodyPr>
            <a:normAutofit/>
          </a:bodyPr>
          <a:lstStyle/>
          <a:p>
            <a:pPr marL="0" algn="just">
              <a:buNone/>
            </a:pPr>
            <a:r>
              <a:rPr lang="en-GB" sz="4400" b="1" dirty="0" smtClean="0">
                <a:solidFill>
                  <a:srgbClr val="FFFFCC"/>
                </a:solidFill>
                <a:latin typeface="Candara" pitchFamily="34" charset="0"/>
              </a:rPr>
              <a:t>that </a:t>
            </a:r>
            <a:r>
              <a:rPr lang="en-GB" sz="4400" b="1" dirty="0" smtClean="0">
                <a:solidFill>
                  <a:srgbClr val="FFFFCC"/>
                </a:solidFill>
                <a:latin typeface="Candara" pitchFamily="34" charset="0"/>
              </a:rPr>
              <a:t>exhilerating finish in and with God- He could put up with anything along the way: </a:t>
            </a:r>
            <a:r>
              <a:rPr lang="en-GB" sz="4400" b="1" dirty="0" smtClean="0">
                <a:solidFill>
                  <a:srgbClr val="FFFFCC"/>
                </a:solidFill>
                <a:latin typeface="Candara" pitchFamily="34" charset="0"/>
              </a:rPr>
              <a:t>cross</a:t>
            </a:r>
            <a:r>
              <a:rPr lang="en-GB" sz="4400" b="1" dirty="0" smtClean="0">
                <a:solidFill>
                  <a:srgbClr val="FFFFCC"/>
                </a:solidFill>
                <a:latin typeface="Candara" pitchFamily="34" charset="0"/>
              </a:rPr>
              <a:t>, shame, whatever. And now He’s there, in the place of honour, right alongside God. </a:t>
            </a: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5040560"/>
          </a:xfrm>
        </p:spPr>
        <p:txBody>
          <a:bodyPr>
            <a:normAutofit/>
          </a:bodyPr>
          <a:lstStyle/>
          <a:p>
            <a:pPr marL="0" algn="just">
              <a:buNone/>
            </a:pPr>
            <a:r>
              <a:rPr lang="en-GB" sz="4400" b="1" dirty="0" smtClean="0">
                <a:solidFill>
                  <a:srgbClr val="FFFFCC"/>
                </a:solidFill>
                <a:latin typeface="Candara" pitchFamily="34" charset="0"/>
              </a:rPr>
              <a:t>When you find yourselves flagging in your faith, go over that story again, item by item, that long litany of hostility He ploughed through. That will shoot adrenaline into your souls!</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12:2-3</a:t>
            </a:r>
            <a:endParaRPr lang="en-GB" sz="4400" b="1" i="1" dirty="0" smtClean="0">
              <a:solidFill>
                <a:srgbClr val="FFFFCC"/>
              </a:solidFill>
              <a:latin typeface="Candara" pitchFamily="34" charset="0"/>
            </a:endParaRPr>
          </a:p>
          <a:p>
            <a:pPr marL="0" algn="just">
              <a:buNone/>
            </a:pPr>
            <a:endParaRPr lang="en-GB" sz="4400" dirty="0" smtClean="0">
              <a:solidFill>
                <a:srgbClr val="FFFFCC"/>
              </a:solidFill>
              <a:latin typeface="Candara" pitchFamily="34" charset="0"/>
            </a:endParaRPr>
          </a:p>
          <a:p>
            <a:pPr marL="0" algn="just">
              <a:buNone/>
            </a:pPr>
            <a:endParaRPr lang="en-GB" sz="4600" dirty="0" smtClean="0">
              <a:solidFill>
                <a:srgbClr val="FFFFCC"/>
              </a:solidFill>
              <a:latin typeface="Candara" pitchFamily="34" charset="0"/>
            </a:endParaRPr>
          </a:p>
          <a:p>
            <a:pPr marL="0" algn="just">
              <a:buNone/>
            </a:pPr>
            <a:endParaRPr lang="en-GB" sz="4600" dirty="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260648"/>
            <a:ext cx="8229600" cy="4824536"/>
          </a:xfrm>
        </p:spPr>
        <p:txBody>
          <a:bodyPr>
            <a:normAutofit/>
          </a:bodyPr>
          <a:lstStyle/>
          <a:p>
            <a:pPr marL="0" algn="just">
              <a:buNone/>
            </a:pPr>
            <a:r>
              <a:rPr lang="en-GB" sz="4400" b="1" dirty="0" smtClean="0">
                <a:solidFill>
                  <a:srgbClr val="FFFFCC"/>
                </a:solidFill>
                <a:latin typeface="Candara" pitchFamily="34" charset="0"/>
              </a:rPr>
              <a:t>In the past God spoke to our ancestors through the prophets at many times and in various ways, but in these last days he has spoken to us by his Son,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1196752"/>
            <a:ext cx="8229600" cy="2448272"/>
          </a:xfrm>
        </p:spPr>
        <p:txBody>
          <a:bodyPr>
            <a:normAutofit/>
          </a:bodyPr>
          <a:lstStyle/>
          <a:p>
            <a:pPr marL="0" algn="just">
              <a:buNone/>
            </a:pPr>
            <a:r>
              <a:rPr lang="en-GB" sz="4400" b="1" dirty="0" smtClean="0">
                <a:solidFill>
                  <a:srgbClr val="FFFFCC"/>
                </a:solidFill>
                <a:latin typeface="Candara" pitchFamily="34" charset="0"/>
              </a:rPr>
              <a:t>whom </a:t>
            </a:r>
            <a:r>
              <a:rPr lang="en-GB" sz="4400" b="1" dirty="0" smtClean="0">
                <a:solidFill>
                  <a:srgbClr val="FFFFCC"/>
                </a:solidFill>
                <a:latin typeface="Candara" pitchFamily="34" charset="0"/>
              </a:rPr>
              <a:t>he appointed heir of all things, and through whom also he made the universe.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620688"/>
            <a:ext cx="8229600" cy="4824536"/>
          </a:xfrm>
        </p:spPr>
        <p:txBody>
          <a:bodyPr>
            <a:normAutofit/>
          </a:bodyPr>
          <a:lstStyle/>
          <a:p>
            <a:pPr marL="0" algn="just">
              <a:buNone/>
            </a:pPr>
            <a:r>
              <a:rPr lang="en-GB" sz="4400" b="1" dirty="0" smtClean="0">
                <a:solidFill>
                  <a:srgbClr val="FFFFCC"/>
                </a:solidFill>
                <a:latin typeface="Candara" pitchFamily="34" charset="0"/>
              </a:rPr>
              <a:t>The </a:t>
            </a:r>
            <a:r>
              <a:rPr lang="en-GB" sz="4400" b="1" dirty="0" smtClean="0">
                <a:solidFill>
                  <a:srgbClr val="FFFFCC"/>
                </a:solidFill>
                <a:latin typeface="Candara" pitchFamily="34" charset="0"/>
              </a:rPr>
              <a:t>Son is the radiance of God’s glory and the exact representation of his being, sustaining all things by his powerful word. </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908720"/>
            <a:ext cx="8229600" cy="4392488"/>
          </a:xfrm>
        </p:spPr>
        <p:txBody>
          <a:bodyPr>
            <a:normAutofit/>
          </a:bodyPr>
          <a:lstStyle/>
          <a:p>
            <a:pPr marL="0" algn="just">
              <a:buNone/>
            </a:pPr>
            <a:r>
              <a:rPr lang="en-GB" sz="4400" b="1" dirty="0" smtClean="0">
                <a:solidFill>
                  <a:srgbClr val="FFFFCC"/>
                </a:solidFill>
                <a:latin typeface="Candara" pitchFamily="34" charset="0"/>
              </a:rPr>
              <a:t>After he had provided purification for sins, he sat down at the right hand of the Majesty in heaven. </a:t>
            </a:r>
            <a:endParaRPr lang="en-GB" sz="4400" b="1" i="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7"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5" name="Content Placeholder 2"/>
          <p:cNvSpPr>
            <a:spLocks noGrp="1"/>
          </p:cNvSpPr>
          <p:nvPr>
            <p:ph idx="1"/>
          </p:nvPr>
        </p:nvSpPr>
        <p:spPr>
          <a:xfrm>
            <a:off x="467544" y="836712"/>
            <a:ext cx="8229600" cy="3168352"/>
          </a:xfrm>
        </p:spPr>
        <p:txBody>
          <a:bodyPr>
            <a:normAutofit/>
          </a:bodyPr>
          <a:lstStyle/>
          <a:p>
            <a:pPr marL="0" algn="just">
              <a:buNone/>
            </a:pPr>
            <a:r>
              <a:rPr lang="en-GB" sz="4400" b="1" dirty="0" smtClean="0">
                <a:solidFill>
                  <a:srgbClr val="FFFFCC"/>
                </a:solidFill>
                <a:latin typeface="Candara" pitchFamily="34" charset="0"/>
              </a:rPr>
              <a:t>So he became as much superior to the angels as the name he has inherited is superior to theirs.</a:t>
            </a:r>
          </a:p>
          <a:p>
            <a:pPr marL="0" algn="just">
              <a:buNone/>
            </a:pPr>
            <a:r>
              <a:rPr lang="en-GB" sz="4400" b="1" dirty="0" smtClean="0">
                <a:solidFill>
                  <a:srgbClr val="FFFFCC"/>
                </a:solidFill>
                <a:latin typeface="Candara" pitchFamily="34" charset="0"/>
              </a:rPr>
              <a:t>			</a:t>
            </a:r>
            <a:r>
              <a:rPr lang="en-GB" sz="4400" b="1" dirty="0" smtClean="0">
                <a:solidFill>
                  <a:srgbClr val="FFFFCC"/>
                </a:solidFill>
                <a:latin typeface="Candara" pitchFamily="34" charset="0"/>
              </a:rPr>
              <a:t>		  </a:t>
            </a:r>
            <a:r>
              <a:rPr lang="en-GB" sz="4400" b="1" i="1" dirty="0" smtClean="0">
                <a:solidFill>
                  <a:srgbClr val="FFFFCC"/>
                </a:solidFill>
                <a:latin typeface="Candara" pitchFamily="34" charset="0"/>
              </a:rPr>
              <a:t>Hebrews 1:1-4</a:t>
            </a:r>
            <a:endParaRPr lang="en-GB" sz="4400" b="1" dirty="0" smtClean="0">
              <a:solidFill>
                <a:srgbClr val="FFFFCC"/>
              </a:solidFill>
              <a:latin typeface="Candara" pitchFamily="34" charset="0"/>
            </a:endParaRPr>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73290" cy="68668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Content Placeholder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a:xfrm>
            <a:off x="0" y="4328624"/>
            <a:ext cx="3509392" cy="2529376"/>
          </a:xfrm>
          <a:prstGeom prst="rect">
            <a:avLst/>
          </a:prstGeom>
        </p:spPr>
      </p:pic>
      <p:sp>
        <p:nvSpPr>
          <p:cNvPr id="6" name="Content Placeholder 5"/>
          <p:cNvSpPr>
            <a:spLocks noGrp="1"/>
          </p:cNvSpPr>
          <p:nvPr>
            <p:ph idx="1"/>
          </p:nvPr>
        </p:nvSpPr>
        <p:spPr/>
        <p:txBody>
          <a:bodyPr/>
          <a:lstStyle/>
          <a:p>
            <a:endParaRPr lang="en-GB"/>
          </a:p>
        </p:txBody>
      </p:sp>
    </p:spTree>
    <p:extLst>
      <p:ext uri="{BB962C8B-B14F-4D97-AF65-F5344CB8AC3E}">
        <p14:creationId xmlns="" xmlns:p14="http://schemas.microsoft.com/office/powerpoint/2010/main" val="393366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359</Words>
  <Application>Microsoft Office PowerPoint</Application>
  <PresentationFormat>On-screen Show (4:3)</PresentationFormat>
  <Paragraphs>32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 Gilmour</cp:lastModifiedBy>
  <cp:revision>10</cp:revision>
  <dcterms:created xsi:type="dcterms:W3CDTF">2018-09-14T15:37:50Z</dcterms:created>
  <dcterms:modified xsi:type="dcterms:W3CDTF">2018-11-20T15:28:56Z</dcterms:modified>
</cp:coreProperties>
</file>