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84" r:id="rId3"/>
    <p:sldId id="385" r:id="rId4"/>
    <p:sldId id="349" r:id="rId5"/>
    <p:sldId id="358" r:id="rId6"/>
    <p:sldId id="386" r:id="rId7"/>
    <p:sldId id="359" r:id="rId8"/>
    <p:sldId id="387" r:id="rId9"/>
    <p:sldId id="360" r:id="rId10"/>
    <p:sldId id="388" r:id="rId11"/>
    <p:sldId id="389" r:id="rId12"/>
    <p:sldId id="390" r:id="rId13"/>
    <p:sldId id="391" r:id="rId14"/>
    <p:sldId id="318" r:id="rId15"/>
    <p:sldId id="393" r:id="rId16"/>
    <p:sldId id="392" r:id="rId17"/>
    <p:sldId id="394" r:id="rId18"/>
    <p:sldId id="395" r:id="rId19"/>
    <p:sldId id="396" r:id="rId20"/>
    <p:sldId id="397" r:id="rId21"/>
    <p:sldId id="398" r:id="rId22"/>
    <p:sldId id="321" r:id="rId23"/>
    <p:sldId id="361" r:id="rId24"/>
    <p:sldId id="362" r:id="rId25"/>
    <p:sldId id="296" r:id="rId26"/>
    <p:sldId id="350" r:id="rId27"/>
    <p:sldId id="322" r:id="rId28"/>
    <p:sldId id="31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2A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1" autoAdjust="0"/>
    <p:restoredTop sz="94660"/>
  </p:normalViewPr>
  <p:slideViewPr>
    <p:cSldViewPr snapToGrid="0">
      <p:cViewPr varScale="1">
        <p:scale>
          <a:sx n="43" d="100"/>
          <a:sy n="43" d="100"/>
        </p:scale>
        <p:origin x="72" y="6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26/07/2019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6FB3A2E-CC68-4D50-98AF-44EDD17AF6E5}" type="slidenum">
              <a:rPr lang="en-GB" smtClean="0"/>
              <a:t>‹#›</a:t>
            </a:fld>
            <a:endParaRPr lang="en-GB"/>
          </a:p>
        </p:txBody>
      </p:sp>
    </p:spTree>
    <p:extLst>
      <p:ext uri="{BB962C8B-B14F-4D97-AF65-F5344CB8AC3E}">
        <p14:creationId xmlns:p14="http://schemas.microsoft.com/office/powerpoint/2010/main" val="3683702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26/07/2019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282919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26/07/2019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70103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26/07/2019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1599442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1CEF6573-A6BD-4EDC-A574-38BD2CB443F7}" type="datetimeFigureOut">
              <a:rPr lang="en-GB" smtClean="0"/>
              <a:t>26/07/2019</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6FB3A2E-CC68-4D50-98AF-44EDD17AF6E5}" type="slidenum">
              <a:rPr lang="en-GB" smtClean="0"/>
              <a:t>‹#›</a:t>
            </a:fld>
            <a:endParaRPr lang="en-GB"/>
          </a:p>
        </p:txBody>
      </p:sp>
    </p:spTree>
    <p:extLst>
      <p:ext uri="{BB962C8B-B14F-4D97-AF65-F5344CB8AC3E}">
        <p14:creationId xmlns:p14="http://schemas.microsoft.com/office/powerpoint/2010/main" val="15264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EF6573-A6BD-4EDC-A574-38BD2CB443F7}" type="datetimeFigureOut">
              <a:rPr lang="en-GB" smtClean="0"/>
              <a:t>26/07/2019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298820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EF6573-A6BD-4EDC-A574-38BD2CB443F7}" type="datetimeFigureOut">
              <a:rPr lang="en-GB" smtClean="0"/>
              <a:t>26/07/2019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25006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EF6573-A6BD-4EDC-A574-38BD2CB443F7}" type="datetimeFigureOut">
              <a:rPr lang="en-GB" smtClean="0"/>
              <a:t>26/07/2019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57126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F6573-A6BD-4EDC-A574-38BD2CB443F7}" type="datetimeFigureOut">
              <a:rPr lang="en-GB" smtClean="0"/>
              <a:t>26/07/2019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13153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EF6573-A6BD-4EDC-A574-38BD2CB443F7}" type="datetimeFigureOut">
              <a:rPr lang="en-GB" smtClean="0"/>
              <a:t>26/07/2019</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1712178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EF6573-A6BD-4EDC-A574-38BD2CB443F7}" type="datetimeFigureOut">
              <a:rPr lang="en-GB" smtClean="0"/>
              <a:t>26/07/2019</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848663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CEF6573-A6BD-4EDC-A574-38BD2CB443F7}" type="datetimeFigureOut">
              <a:rPr lang="en-GB" smtClean="0"/>
              <a:t>26/07/2019</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6FB3A2E-CC68-4D50-98AF-44EDD17AF6E5}" type="slidenum">
              <a:rPr lang="en-GB" smtClean="0"/>
              <a:t>‹#›</a:t>
            </a:fld>
            <a:endParaRPr lang="en-GB"/>
          </a:p>
        </p:txBody>
      </p:sp>
    </p:spTree>
    <p:extLst>
      <p:ext uri="{BB962C8B-B14F-4D97-AF65-F5344CB8AC3E}">
        <p14:creationId xmlns:p14="http://schemas.microsoft.com/office/powerpoint/2010/main" val="5977145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3502C-4BC9-449C-BBC1-8831CEC16044}"/>
              </a:ext>
            </a:extLst>
          </p:cNvPr>
          <p:cNvSpPr>
            <a:spLocks noGrp="1"/>
          </p:cNvSpPr>
          <p:nvPr>
            <p:ph type="ctrTitle"/>
          </p:nvPr>
        </p:nvSpPr>
        <p:spPr>
          <a:xfrm>
            <a:off x="1033669" y="2027582"/>
            <a:ext cx="10124661" cy="1719470"/>
          </a:xfrm>
        </p:spPr>
        <p:txBody>
          <a:bodyPr/>
          <a:lstStyle/>
          <a:p>
            <a:r>
              <a:rPr lang="en-GB" sz="12500" dirty="0"/>
              <a:t>Built to worship</a:t>
            </a:r>
          </a:p>
        </p:txBody>
      </p:sp>
    </p:spTree>
    <p:extLst>
      <p:ext uri="{BB962C8B-B14F-4D97-AF65-F5344CB8AC3E}">
        <p14:creationId xmlns:p14="http://schemas.microsoft.com/office/powerpoint/2010/main" val="2926737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582067"/>
            <a:ext cx="10838985" cy="5693866"/>
          </a:xfrm>
          <a:prstGeom prst="rect">
            <a:avLst/>
          </a:prstGeom>
          <a:noFill/>
        </p:spPr>
        <p:txBody>
          <a:bodyPr wrap="square" rtlCol="0">
            <a:spAutoFit/>
          </a:bodyPr>
          <a:lstStyle/>
          <a:p>
            <a:pPr algn="just"/>
            <a:r>
              <a:rPr lang="en-GB" sz="5200" dirty="0"/>
              <a:t>The woman said to the serpent, “We may eat fruit from the trees in the garden, but God did say, ‘You must not eat fruit from the tree that is in the middle of the garden, and you must not touch it, or you will die.’”</a:t>
            </a:r>
          </a:p>
        </p:txBody>
      </p:sp>
    </p:spTree>
    <p:extLst>
      <p:ext uri="{BB962C8B-B14F-4D97-AF65-F5344CB8AC3E}">
        <p14:creationId xmlns:p14="http://schemas.microsoft.com/office/powerpoint/2010/main" val="2088789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just"/>
            <a:r>
              <a:rPr lang="en-GB" sz="5200" dirty="0"/>
              <a:t>“You will not certainly die,” the serpent said to the woman. “For God knows that when you eat from it your eyes will be opened, and you will be like God, knowing good and evil.”</a:t>
            </a:r>
          </a:p>
        </p:txBody>
      </p:sp>
    </p:spTree>
    <p:extLst>
      <p:ext uri="{BB962C8B-B14F-4D97-AF65-F5344CB8AC3E}">
        <p14:creationId xmlns:p14="http://schemas.microsoft.com/office/powerpoint/2010/main" val="2638975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582067"/>
            <a:ext cx="10838985" cy="5693866"/>
          </a:xfrm>
          <a:prstGeom prst="rect">
            <a:avLst/>
          </a:prstGeom>
          <a:noFill/>
        </p:spPr>
        <p:txBody>
          <a:bodyPr wrap="square" rtlCol="0">
            <a:spAutoFit/>
          </a:bodyPr>
          <a:lstStyle/>
          <a:p>
            <a:pPr algn="just"/>
            <a:r>
              <a:rPr lang="en-GB" sz="5200" dirty="0"/>
              <a:t>When the woman saw that the fruit of the tree was good for food and pleasing to the eye, and also desirable for gaining wisdom, she took some and ate it. She also gave some to her husband, who was with her, and he ate it. </a:t>
            </a:r>
          </a:p>
        </p:txBody>
      </p:sp>
    </p:spTree>
    <p:extLst>
      <p:ext uri="{BB962C8B-B14F-4D97-AF65-F5344CB8AC3E}">
        <p14:creationId xmlns:p14="http://schemas.microsoft.com/office/powerpoint/2010/main" val="2927633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Then the eyes of both of them were opened, and they realized they were naked; so they sewed fig leaves together and made coverings for themselves.</a:t>
            </a:r>
          </a:p>
        </p:txBody>
      </p:sp>
    </p:spTree>
    <p:extLst>
      <p:ext uri="{BB962C8B-B14F-4D97-AF65-F5344CB8AC3E}">
        <p14:creationId xmlns:p14="http://schemas.microsoft.com/office/powerpoint/2010/main" val="4053502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just"/>
            <a:r>
              <a:rPr lang="en-GB" sz="5200" dirty="0"/>
              <a:t>Then the man and his wife heard the sound of the Lord God as he was walking in the garden in the cool of the day, and they hid from the Lord God among the trees of the garden. </a:t>
            </a:r>
            <a:endParaRPr lang="en-GB" sz="5200" dirty="0">
              <a:solidFill>
                <a:srgbClr val="AD2A07"/>
              </a:solidFill>
            </a:endParaRPr>
          </a:p>
        </p:txBody>
      </p:sp>
    </p:spTree>
    <p:extLst>
      <p:ext uri="{BB962C8B-B14F-4D97-AF65-F5344CB8AC3E}">
        <p14:creationId xmlns:p14="http://schemas.microsoft.com/office/powerpoint/2010/main" val="536049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2182505"/>
            <a:ext cx="10838985" cy="2492990"/>
          </a:xfrm>
          <a:prstGeom prst="rect">
            <a:avLst/>
          </a:prstGeom>
          <a:noFill/>
        </p:spPr>
        <p:txBody>
          <a:bodyPr wrap="square" rtlCol="0">
            <a:spAutoFit/>
          </a:bodyPr>
          <a:lstStyle/>
          <a:p>
            <a:pPr algn="just"/>
            <a:r>
              <a:rPr lang="en-GB" sz="5200" dirty="0"/>
              <a:t>But the Lord God called to the man, “Where are you?”</a:t>
            </a:r>
          </a:p>
          <a:p>
            <a:pPr algn="just"/>
            <a:r>
              <a:rPr lang="en-GB" sz="5200" dirty="0"/>
              <a:t>										</a:t>
            </a:r>
            <a:r>
              <a:rPr lang="en-GB" sz="5200" dirty="0">
                <a:solidFill>
                  <a:srgbClr val="AD2A07"/>
                </a:solidFill>
              </a:rPr>
              <a:t>Genesis 1:3-9</a:t>
            </a:r>
          </a:p>
        </p:txBody>
      </p:sp>
    </p:spTree>
    <p:extLst>
      <p:ext uri="{BB962C8B-B14F-4D97-AF65-F5344CB8AC3E}">
        <p14:creationId xmlns:p14="http://schemas.microsoft.com/office/powerpoint/2010/main" val="2853845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Then I saw “a new heaven and a new earth,” for the first heaven and the first earth had passed away, and there was no longer any sea. </a:t>
            </a:r>
          </a:p>
        </p:txBody>
      </p:sp>
    </p:spTree>
    <p:extLst>
      <p:ext uri="{BB962C8B-B14F-4D97-AF65-F5344CB8AC3E}">
        <p14:creationId xmlns:p14="http://schemas.microsoft.com/office/powerpoint/2010/main" val="1127758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I saw the Holy City, the new Jerusalem, coming down out of heaven from God, prepared as a bride beautifully dressed for her husband. </a:t>
            </a:r>
          </a:p>
        </p:txBody>
      </p:sp>
    </p:spTree>
    <p:extLst>
      <p:ext uri="{BB962C8B-B14F-4D97-AF65-F5344CB8AC3E}">
        <p14:creationId xmlns:p14="http://schemas.microsoft.com/office/powerpoint/2010/main" val="7483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582067"/>
            <a:ext cx="10838985" cy="5693866"/>
          </a:xfrm>
          <a:prstGeom prst="rect">
            <a:avLst/>
          </a:prstGeom>
          <a:noFill/>
        </p:spPr>
        <p:txBody>
          <a:bodyPr wrap="square" rtlCol="0">
            <a:spAutoFit/>
          </a:bodyPr>
          <a:lstStyle/>
          <a:p>
            <a:pPr algn="just"/>
            <a:r>
              <a:rPr lang="en-GB" sz="5200" dirty="0"/>
              <a:t>And I heard a loud voice from the throne saying, “Look! God’s dwelling place is now among the people, and he will dwell with them. They will be his people, and God himself will be with them and be their God. </a:t>
            </a:r>
          </a:p>
        </p:txBody>
      </p:sp>
    </p:spTree>
    <p:extLst>
      <p:ext uri="{BB962C8B-B14F-4D97-AF65-F5344CB8AC3E}">
        <p14:creationId xmlns:p14="http://schemas.microsoft.com/office/powerpoint/2010/main" val="1454159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‘He will wipe every tear from their eyes. There will be no more death’ or mourning or crying or pain, for the old order of things has passed away.”</a:t>
            </a:r>
          </a:p>
        </p:txBody>
      </p:sp>
    </p:spTree>
    <p:extLst>
      <p:ext uri="{BB962C8B-B14F-4D97-AF65-F5344CB8AC3E}">
        <p14:creationId xmlns:p14="http://schemas.microsoft.com/office/powerpoint/2010/main" val="1802214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8290966-F343-404E-9643-3C1184C7A0C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163" y="752928"/>
            <a:ext cx="10837673" cy="5352144"/>
          </a:xfrm>
        </p:spPr>
      </p:pic>
    </p:spTree>
    <p:extLst>
      <p:ext uri="{BB962C8B-B14F-4D97-AF65-F5344CB8AC3E}">
        <p14:creationId xmlns:p14="http://schemas.microsoft.com/office/powerpoint/2010/main" val="3839745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He who was seated on the throne said, “I am making everything new!” Then he said, “Write this down, for these words are trustworthy and true.”</a:t>
            </a:r>
          </a:p>
        </p:txBody>
      </p:sp>
    </p:spTree>
    <p:extLst>
      <p:ext uri="{BB962C8B-B14F-4D97-AF65-F5344CB8AC3E}">
        <p14:creationId xmlns:p14="http://schemas.microsoft.com/office/powerpoint/2010/main" val="2594550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He said to me: “It is done. I am the Alpha and the Omega, the Beginning and the End.</a:t>
            </a:r>
          </a:p>
          <a:p>
            <a:pPr algn="just"/>
            <a:r>
              <a:rPr lang="en-GB" sz="5200" dirty="0"/>
              <a:t>											  </a:t>
            </a:r>
            <a:r>
              <a:rPr lang="en-GB" sz="5200" dirty="0">
                <a:solidFill>
                  <a:srgbClr val="AD2A07"/>
                </a:solidFill>
              </a:rPr>
              <a:t>Revelation 21:1-6</a:t>
            </a:r>
            <a:endParaRPr lang="en-GB" sz="5200" dirty="0"/>
          </a:p>
        </p:txBody>
      </p:sp>
    </p:spTree>
    <p:extLst>
      <p:ext uri="{BB962C8B-B14F-4D97-AF65-F5344CB8AC3E}">
        <p14:creationId xmlns:p14="http://schemas.microsoft.com/office/powerpoint/2010/main" val="2304027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6764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DD4B464D-D020-4A75-B3FF-87E0CDA442E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53161" y="345687"/>
            <a:ext cx="5285678" cy="6166625"/>
          </a:xfrm>
          <a:ln>
            <a:solidFill>
              <a:schemeClr val="tx1"/>
            </a:solidFill>
          </a:ln>
        </p:spPr>
      </p:pic>
    </p:spTree>
    <p:extLst>
      <p:ext uri="{BB962C8B-B14F-4D97-AF65-F5344CB8AC3E}">
        <p14:creationId xmlns:p14="http://schemas.microsoft.com/office/powerpoint/2010/main" val="2653335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2A151-CDAE-4DBA-A384-B3FA028F7DC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4C2669D-27C5-463F-9529-F225365DB042}"/>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153173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2182505"/>
            <a:ext cx="10838985" cy="2492990"/>
          </a:xfrm>
          <a:prstGeom prst="rect">
            <a:avLst/>
          </a:prstGeom>
          <a:noFill/>
        </p:spPr>
        <p:txBody>
          <a:bodyPr wrap="square" rtlCol="0">
            <a:spAutoFit/>
          </a:bodyPr>
          <a:lstStyle/>
          <a:p>
            <a:pPr algn="just"/>
            <a:r>
              <a:rPr lang="en-GB" sz="5200" dirty="0"/>
              <a:t>If the Son sets you free, you will be free indeed.</a:t>
            </a:r>
            <a:r>
              <a:rPr lang="en-GB" sz="5200" dirty="0">
                <a:solidFill>
                  <a:srgbClr val="AD2A07"/>
                </a:solidFill>
              </a:rPr>
              <a:t>																						   John 8:36</a:t>
            </a:r>
          </a:p>
        </p:txBody>
      </p:sp>
    </p:spTree>
    <p:extLst>
      <p:ext uri="{BB962C8B-B14F-4D97-AF65-F5344CB8AC3E}">
        <p14:creationId xmlns:p14="http://schemas.microsoft.com/office/powerpoint/2010/main" val="301109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72E31-20C3-4C97-8E09-64D45D1AFB8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6215A93-F483-4CCE-AF77-50131B5917E6}"/>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781674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just"/>
            <a:r>
              <a:rPr lang="en-GB" sz="5200" dirty="0"/>
              <a:t>God’s dwelling place is now among the people, and He will dwell with them. They will be His people, and God Himself will be with them and be their God.			</a:t>
            </a:r>
          </a:p>
          <a:p>
            <a:pPr algn="just"/>
            <a:r>
              <a:rPr lang="en-GB" sz="5200" dirty="0"/>
              <a:t>												   </a:t>
            </a:r>
            <a:r>
              <a:rPr lang="en-GB" sz="5200" dirty="0">
                <a:solidFill>
                  <a:srgbClr val="AD2A07"/>
                </a:solidFill>
              </a:rPr>
              <a:t>Revelation 21:3</a:t>
            </a:r>
          </a:p>
        </p:txBody>
      </p:sp>
    </p:spTree>
    <p:extLst>
      <p:ext uri="{BB962C8B-B14F-4D97-AF65-F5344CB8AC3E}">
        <p14:creationId xmlns:p14="http://schemas.microsoft.com/office/powerpoint/2010/main" val="539871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3502C-4BC9-449C-BBC1-8831CEC16044}"/>
              </a:ext>
            </a:extLst>
          </p:cNvPr>
          <p:cNvSpPr>
            <a:spLocks noGrp="1"/>
          </p:cNvSpPr>
          <p:nvPr>
            <p:ph type="ctrTitle"/>
          </p:nvPr>
        </p:nvSpPr>
        <p:spPr>
          <a:xfrm>
            <a:off x="1033669" y="2027582"/>
            <a:ext cx="10124661" cy="1719470"/>
          </a:xfrm>
        </p:spPr>
        <p:txBody>
          <a:bodyPr/>
          <a:lstStyle/>
          <a:p>
            <a:r>
              <a:rPr lang="en-GB" sz="12500" dirty="0"/>
              <a:t>Built to worship</a:t>
            </a:r>
          </a:p>
        </p:txBody>
      </p:sp>
    </p:spTree>
    <p:extLst>
      <p:ext uri="{BB962C8B-B14F-4D97-AF65-F5344CB8AC3E}">
        <p14:creationId xmlns:p14="http://schemas.microsoft.com/office/powerpoint/2010/main" val="3160957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EA5AC-A22C-473D-BED6-C07D4ECF332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1C3F499-1E51-40E0-903E-E44E5DAABC92}"/>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253891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just"/>
            <a:r>
              <a:rPr lang="en-GB" sz="5200" dirty="0"/>
              <a:t>Adam and Eve joined in the song of the stars and the streams and the wind in the trees, the wonderful song of love to the One who made them. Their hearts were filled with happiness. </a:t>
            </a:r>
          </a:p>
        </p:txBody>
      </p:sp>
    </p:spTree>
    <p:extLst>
      <p:ext uri="{BB962C8B-B14F-4D97-AF65-F5344CB8AC3E}">
        <p14:creationId xmlns:p14="http://schemas.microsoft.com/office/powerpoint/2010/main" val="3000800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And nothing ever made them sad or lonely or sick or afraid.</a:t>
            </a:r>
          </a:p>
          <a:p>
            <a:pPr algn="just"/>
            <a:r>
              <a:rPr lang="en-GB" sz="5200" dirty="0"/>
              <a:t>God looked at everything He had made. ‘Perfect!’ He said. And it was.</a:t>
            </a:r>
          </a:p>
        </p:txBody>
      </p:sp>
    </p:spTree>
    <p:extLst>
      <p:ext uri="{BB962C8B-B14F-4D97-AF65-F5344CB8AC3E}">
        <p14:creationId xmlns:p14="http://schemas.microsoft.com/office/powerpoint/2010/main" val="2577406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DB83-F12C-4F6A-8690-1D8D2DAC646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3C86A1B-27A4-49B5-9AF9-E851569994C0}"/>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189503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86B783E-DD05-4C34-B529-7800D028ED7B}"/>
              </a:ext>
            </a:extLst>
          </p:cNvPr>
          <p:cNvPicPr>
            <a:picLocks noChangeAspect="1"/>
          </p:cNvPicPr>
          <p:nvPr/>
        </p:nvPicPr>
        <p:blipFill rotWithShape="1">
          <a:blip r:embed="rId2">
            <a:extLst>
              <a:ext uri="{28A0092B-C50C-407E-A947-70E740481C1C}">
                <a14:useLocalDpi xmlns:a14="http://schemas.microsoft.com/office/drawing/2010/main" val="0"/>
              </a:ext>
            </a:extLst>
          </a:blip>
          <a:srcRect t="10731" b="2764"/>
          <a:stretch/>
        </p:blipFill>
        <p:spPr>
          <a:xfrm>
            <a:off x="3502218" y="212991"/>
            <a:ext cx="5187564" cy="6432017"/>
          </a:xfrm>
          <a:prstGeom prst="rect">
            <a:avLst/>
          </a:prstGeom>
          <a:ln>
            <a:solidFill>
              <a:schemeClr val="tx1"/>
            </a:solidFill>
          </a:ln>
        </p:spPr>
      </p:pic>
    </p:spTree>
    <p:extLst>
      <p:ext uri="{BB962C8B-B14F-4D97-AF65-F5344CB8AC3E}">
        <p14:creationId xmlns:p14="http://schemas.microsoft.com/office/powerpoint/2010/main" val="379076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8856E-53A7-445E-9017-A49B005C3FC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7480AA1-4AF3-4321-B4FF-651FA489EB65}"/>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71706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just"/>
            <a:r>
              <a:rPr lang="en-GB" sz="5200" dirty="0"/>
              <a:t>Now the serpent was more crafty than any of the wild animals the Lord God had made. He said to the woman, “Did God really say, ‘You must not eat from any tree in the garden’?”</a:t>
            </a:r>
          </a:p>
        </p:txBody>
      </p:sp>
    </p:spTree>
    <p:extLst>
      <p:ext uri="{BB962C8B-B14F-4D97-AF65-F5344CB8AC3E}">
        <p14:creationId xmlns:p14="http://schemas.microsoft.com/office/powerpoint/2010/main" val="21262779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431</TotalTime>
  <Words>596</Words>
  <Application>Microsoft Office PowerPoint</Application>
  <PresentationFormat>Widescreen</PresentationFormat>
  <Paragraphs>23</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Rockwell</vt:lpstr>
      <vt:lpstr>Rockwell Condensed</vt:lpstr>
      <vt:lpstr>Wingdings</vt:lpstr>
      <vt:lpstr>Wood Type</vt:lpstr>
      <vt:lpstr>Built to worship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Built to worship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Built to worship</dc:title>
  <dc:creator>David Gilmour</dc:creator>
  <cp:lastModifiedBy>David Gilmour</cp:lastModifiedBy>
  <cp:revision>11</cp:revision>
  <dcterms:created xsi:type="dcterms:W3CDTF">2019-04-30T15:52:28Z</dcterms:created>
  <dcterms:modified xsi:type="dcterms:W3CDTF">2019-07-26T12:51:40Z</dcterms:modified>
</cp:coreProperties>
</file>