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36" r:id="rId4"/>
    <p:sldId id="337" r:id="rId5"/>
    <p:sldId id="339" r:id="rId6"/>
    <p:sldId id="338" r:id="rId7"/>
    <p:sldId id="340" r:id="rId8"/>
    <p:sldId id="341" r:id="rId9"/>
    <p:sldId id="335" r:id="rId10"/>
    <p:sldId id="318" r:id="rId11"/>
    <p:sldId id="317" r:id="rId12"/>
    <p:sldId id="342" r:id="rId13"/>
    <p:sldId id="319" r:id="rId14"/>
    <p:sldId id="343" r:id="rId15"/>
    <p:sldId id="344" r:id="rId16"/>
    <p:sldId id="345" r:id="rId17"/>
    <p:sldId id="265" r:id="rId18"/>
    <p:sldId id="346" r:id="rId19"/>
    <p:sldId id="347" r:id="rId20"/>
    <p:sldId id="348" r:id="rId21"/>
    <p:sldId id="272" r:id="rId22"/>
    <p:sldId id="349" r:id="rId23"/>
    <p:sldId id="324" r:id="rId24"/>
    <p:sldId id="350" r:id="rId25"/>
    <p:sldId id="351" r:id="rId26"/>
    <p:sldId id="352" r:id="rId27"/>
    <p:sldId id="353" r:id="rId28"/>
    <p:sldId id="354" r:id="rId29"/>
    <p:sldId id="35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6367-2BFC-4CC7-8481-AF0D5916953A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1B45-49D6-4C26-B8E1-890EF30F4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alyst tit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97" t="2839" r="19161" b="12002"/>
          <a:stretch>
            <a:fillRect/>
          </a:stretch>
        </p:blipFill>
        <p:spPr>
          <a:xfrm>
            <a:off x="611560" y="188640"/>
            <a:ext cx="7863274" cy="604867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62068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The virgin will conceive and give birth to a son and they will call Him ‘Immanuel’ (which means ‘God with us.’)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83671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Where two or three gather in my name, there am I with them.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Then the eleven disciples went to Galilee, to the mountain where Jesus had told them to go. When they saw him, they worshiped him; but some doubted.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Then Jesus came to them and said, “All authority in heaven and on earth has been given to me. Therefore go and make disciples of all nations,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baptising them in the name of the Father and of the Son and of the Holy Spirit, and teaching them to obey everything I have commanded you.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764704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And surely I am with you always, to the very end of the age.”</a:t>
            </a:r>
          </a:p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			</a:t>
            </a:r>
            <a:r>
              <a:rPr lang="en-GB" sz="4800" b="1" i="1" dirty="0">
                <a:solidFill>
                  <a:schemeClr val="bg1"/>
                </a:solidFill>
                <a:latin typeface="Candara" pitchFamily="34" charset="0"/>
              </a:rPr>
              <a:t>Matthew 28:16-20</a:t>
            </a:r>
            <a:endParaRPr lang="en-GB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Oh the depths of the riches of the wisdom and knowledge of God! How unsearchable His judgments, and His paths beyond tracing out!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Who has known the mind of the Lord? Or who has been His counselor? Who has ever given to God that God should repay them?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940" y="908719"/>
            <a:ext cx="7697492" cy="50930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For from Him and through Him and for Him are all things. To Him be the glory forever! Amen.</a:t>
            </a:r>
          </a:p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		</a:t>
            </a:r>
            <a:r>
              <a:rPr lang="en-GB" sz="4800" b="1" i="1" dirty="0">
                <a:solidFill>
                  <a:schemeClr val="bg1"/>
                </a:solidFill>
                <a:latin typeface="Candara" pitchFamily="34" charset="0"/>
              </a:rPr>
              <a:t>Romans 11:33-36</a:t>
            </a:r>
            <a:endParaRPr lang="en-GB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148478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I am with you day-in day-out until the close of the age.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90872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Man shall not live on bread along, but on every word that comes from the mouth of God.</a:t>
            </a:r>
          </a:p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					  </a:t>
            </a:r>
            <a:r>
              <a:rPr lang="en-GB" sz="4800" b="1" i="1" dirty="0">
                <a:solidFill>
                  <a:schemeClr val="bg1"/>
                </a:solidFill>
                <a:latin typeface="Candara" pitchFamily="34" charset="0"/>
              </a:rPr>
              <a:t>Matthew 4:4</a:t>
            </a:r>
            <a:endParaRPr lang="en-GB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90872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The primary way to define sin is not just the doing of bad things, but the making of good things into ultimate things.</a:t>
            </a:r>
          </a:p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					       </a:t>
            </a:r>
            <a:r>
              <a:rPr lang="en-GB" sz="4800" b="1" i="1" dirty="0">
                <a:solidFill>
                  <a:schemeClr val="bg1"/>
                </a:solidFill>
                <a:latin typeface="Candara" pitchFamily="34" charset="0"/>
              </a:rPr>
              <a:t>Tim Keller</a:t>
            </a:r>
            <a:endParaRPr lang="en-GB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  <p:sp>
        <p:nvSpPr>
          <p:cNvPr id="7" name="TextBox 6"/>
          <p:cNvSpPr txBox="1"/>
          <p:nvPr/>
        </p:nvSpPr>
        <p:spPr>
          <a:xfrm>
            <a:off x="395536" y="90872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>
                <a:solidFill>
                  <a:schemeClr val="bg1"/>
                </a:solidFill>
                <a:latin typeface="Candara" pitchFamily="34" charset="0"/>
              </a:rPr>
              <a:t>The Spirit and the Bride say ‘Come!’					       		 </a:t>
            </a:r>
            <a:r>
              <a:rPr lang="en-GB" sz="4800" b="1" i="1" dirty="0">
                <a:solidFill>
                  <a:schemeClr val="bg1"/>
                </a:solidFill>
                <a:latin typeface="Candara" pitchFamily="34" charset="0"/>
              </a:rPr>
              <a:t>Revelation 22:17</a:t>
            </a:r>
            <a:endParaRPr lang="en-GB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548" y="908719"/>
            <a:ext cx="7622275" cy="50930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548680"/>
            <a:ext cx="4249514" cy="5678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616286"/>
            <a:ext cx="4249514" cy="55436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272808" cy="45632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20688"/>
            <a:ext cx="4320480" cy="5527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4271453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ching-Fire-logo-and-wordmark-shadow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66" r="31771" b="46865"/>
          <a:stretch>
            <a:fillRect/>
          </a:stretch>
        </p:blipFill>
        <p:spPr>
          <a:xfrm>
            <a:off x="3347864" y="3645024"/>
            <a:ext cx="2448272" cy="292019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235</Words>
  <Application>Microsoft Office PowerPoint</Application>
  <PresentationFormat>On-screen Show (4:3)</PresentationFormat>
  <Paragraphs>17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Gilmour</dc:creator>
  <cp:lastModifiedBy>Church</cp:lastModifiedBy>
  <cp:revision>11</cp:revision>
  <dcterms:created xsi:type="dcterms:W3CDTF">2018-05-29T15:02:07Z</dcterms:created>
  <dcterms:modified xsi:type="dcterms:W3CDTF">2018-09-05T14:48:48Z</dcterms:modified>
</cp:coreProperties>
</file>