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84" r:id="rId3"/>
    <p:sldId id="385" r:id="rId4"/>
    <p:sldId id="358" r:id="rId5"/>
    <p:sldId id="429" r:id="rId6"/>
    <p:sldId id="430" r:id="rId7"/>
    <p:sldId id="418" r:id="rId8"/>
    <p:sldId id="431" r:id="rId9"/>
    <p:sldId id="432" r:id="rId10"/>
    <p:sldId id="419" r:id="rId11"/>
    <p:sldId id="433" r:id="rId12"/>
    <p:sldId id="434" r:id="rId13"/>
    <p:sldId id="420" r:id="rId14"/>
    <p:sldId id="386" r:id="rId15"/>
    <p:sldId id="421" r:id="rId16"/>
    <p:sldId id="400" r:id="rId17"/>
    <p:sldId id="388" r:id="rId18"/>
    <p:sldId id="435" r:id="rId19"/>
    <p:sldId id="389" r:id="rId20"/>
    <p:sldId id="390" r:id="rId21"/>
    <p:sldId id="422" r:id="rId22"/>
    <p:sldId id="423" r:id="rId23"/>
    <p:sldId id="424" r:id="rId24"/>
    <p:sldId id="391" r:id="rId25"/>
    <p:sldId id="436" r:id="rId26"/>
    <p:sldId id="437" r:id="rId27"/>
    <p:sldId id="426" r:id="rId28"/>
    <p:sldId id="318" r:id="rId29"/>
    <p:sldId id="42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2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573-A6BD-4EDC-A574-38BD2CB443F7}" type="datetimeFigureOut">
              <a:rPr lang="en-GB" smtClean="0"/>
              <a:t>05/09/2019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E6FB3A2E-CC68-4D50-98AF-44EDD17AF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702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573-A6BD-4EDC-A574-38BD2CB443F7}" type="datetimeFigureOut">
              <a:rPr lang="en-GB" smtClean="0"/>
              <a:t>05/09/2019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3A2E-CC68-4D50-98AF-44EDD17AF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19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573-A6BD-4EDC-A574-38BD2CB443F7}" type="datetimeFigureOut">
              <a:rPr lang="en-GB" smtClean="0"/>
              <a:t>05/09/2019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3A2E-CC68-4D50-98AF-44EDD17AF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037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573-A6BD-4EDC-A574-38BD2CB443F7}" type="datetimeFigureOut">
              <a:rPr lang="en-GB" smtClean="0"/>
              <a:t>05/09/2019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3A2E-CC68-4D50-98AF-44EDD17AF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442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CEF6573-A6BD-4EDC-A574-38BD2CB443F7}" type="datetimeFigureOut">
              <a:rPr lang="en-GB" smtClean="0"/>
              <a:t>05/09/2019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FB3A2E-CC68-4D50-98AF-44EDD17AF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4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573-A6BD-4EDC-A574-38BD2CB443F7}" type="datetimeFigureOut">
              <a:rPr lang="en-GB" smtClean="0"/>
              <a:t>05/09/2019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3A2E-CC68-4D50-98AF-44EDD17AF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202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573-A6BD-4EDC-A574-38BD2CB443F7}" type="datetimeFigureOut">
              <a:rPr lang="en-GB" smtClean="0"/>
              <a:t>05/09/2019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3A2E-CC68-4D50-98AF-44EDD17AF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06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573-A6BD-4EDC-A574-38BD2CB443F7}" type="datetimeFigureOut">
              <a:rPr lang="en-GB" smtClean="0"/>
              <a:t>05/09/2019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3A2E-CC68-4D50-98AF-44EDD17AF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26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573-A6BD-4EDC-A574-38BD2CB443F7}" type="datetimeFigureOut">
              <a:rPr lang="en-GB" smtClean="0"/>
              <a:t>05/09/2019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3A2E-CC68-4D50-98AF-44EDD17AF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3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573-A6BD-4EDC-A574-38BD2CB443F7}" type="datetimeFigureOut">
              <a:rPr lang="en-GB" smtClean="0"/>
              <a:t>05/09/2019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3A2E-CC68-4D50-98AF-44EDD17AF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178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573-A6BD-4EDC-A574-38BD2CB443F7}" type="datetimeFigureOut">
              <a:rPr lang="en-GB" smtClean="0"/>
              <a:t>05/09/2019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3A2E-CC68-4D50-98AF-44EDD17AF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66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CEF6573-A6BD-4EDC-A574-38BD2CB443F7}" type="datetimeFigureOut">
              <a:rPr lang="en-GB" smtClean="0"/>
              <a:t>05/09/2019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6FB3A2E-CC68-4D50-98AF-44EDD17AF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71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3502C-4BC9-449C-BBC1-8831CEC16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3669" y="2027582"/>
            <a:ext cx="10124661" cy="1719470"/>
          </a:xfrm>
        </p:spPr>
        <p:txBody>
          <a:bodyPr/>
          <a:lstStyle/>
          <a:p>
            <a:r>
              <a:rPr lang="en-GB" sz="12500" dirty="0"/>
              <a:t>Built to worship</a:t>
            </a:r>
          </a:p>
        </p:txBody>
      </p:sp>
    </p:spTree>
    <p:extLst>
      <p:ext uri="{BB962C8B-B14F-4D97-AF65-F5344CB8AC3E}">
        <p14:creationId xmlns:p14="http://schemas.microsoft.com/office/powerpoint/2010/main" val="2926737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55D1D2-799E-4BCC-AFEF-E4C1CB94FBC9}"/>
              </a:ext>
            </a:extLst>
          </p:cNvPr>
          <p:cNvSpPr txBox="1"/>
          <p:nvPr/>
        </p:nvSpPr>
        <p:spPr>
          <a:xfrm>
            <a:off x="676507" y="1782395"/>
            <a:ext cx="1083898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/>
              <a:t>For as high as the heavens are above the earth,</a:t>
            </a:r>
          </a:p>
          <a:p>
            <a:pPr algn="ctr"/>
            <a:r>
              <a:rPr lang="en-US" sz="5200" dirty="0"/>
              <a:t>so great is his love for those who fear him;</a:t>
            </a:r>
          </a:p>
        </p:txBody>
      </p:sp>
    </p:spTree>
    <p:extLst>
      <p:ext uri="{BB962C8B-B14F-4D97-AF65-F5344CB8AC3E}">
        <p14:creationId xmlns:p14="http://schemas.microsoft.com/office/powerpoint/2010/main" val="3364933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55D1D2-799E-4BCC-AFEF-E4C1CB94FBC9}"/>
              </a:ext>
            </a:extLst>
          </p:cNvPr>
          <p:cNvSpPr txBox="1"/>
          <p:nvPr/>
        </p:nvSpPr>
        <p:spPr>
          <a:xfrm>
            <a:off x="676507" y="2182505"/>
            <a:ext cx="1083898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/>
              <a:t>as far as the east is from the west,</a:t>
            </a:r>
          </a:p>
          <a:p>
            <a:pPr algn="ctr"/>
            <a:r>
              <a:rPr lang="en-US" sz="5200" dirty="0"/>
              <a:t>so far has he removed our transgressions from us.</a:t>
            </a:r>
          </a:p>
        </p:txBody>
      </p:sp>
    </p:spTree>
    <p:extLst>
      <p:ext uri="{BB962C8B-B14F-4D97-AF65-F5344CB8AC3E}">
        <p14:creationId xmlns:p14="http://schemas.microsoft.com/office/powerpoint/2010/main" val="258592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55D1D2-799E-4BCC-AFEF-E4C1CB94FBC9}"/>
              </a:ext>
            </a:extLst>
          </p:cNvPr>
          <p:cNvSpPr txBox="1"/>
          <p:nvPr/>
        </p:nvSpPr>
        <p:spPr>
          <a:xfrm>
            <a:off x="676507" y="1782395"/>
            <a:ext cx="1083898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/>
              <a:t>As a father has compassion on his children,</a:t>
            </a:r>
          </a:p>
          <a:p>
            <a:pPr algn="ctr"/>
            <a:r>
              <a:rPr lang="en-US" sz="5200" dirty="0"/>
              <a:t>so the Lord has compassion on those who fear him;</a:t>
            </a:r>
          </a:p>
        </p:txBody>
      </p:sp>
    </p:spTree>
    <p:extLst>
      <p:ext uri="{BB962C8B-B14F-4D97-AF65-F5344CB8AC3E}">
        <p14:creationId xmlns:p14="http://schemas.microsoft.com/office/powerpoint/2010/main" val="2454765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55D1D2-799E-4BCC-AFEF-E4C1CB94FBC9}"/>
              </a:ext>
            </a:extLst>
          </p:cNvPr>
          <p:cNvSpPr txBox="1"/>
          <p:nvPr/>
        </p:nvSpPr>
        <p:spPr>
          <a:xfrm>
            <a:off x="676507" y="2182505"/>
            <a:ext cx="1083898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/>
              <a:t>for he knows how we are formed,</a:t>
            </a:r>
          </a:p>
          <a:p>
            <a:pPr algn="ctr"/>
            <a:r>
              <a:rPr lang="en-US" sz="5200" dirty="0"/>
              <a:t>he remembers that we are dust.</a:t>
            </a:r>
          </a:p>
          <a:p>
            <a:pPr algn="ctr"/>
            <a:r>
              <a:rPr lang="en-GB" sz="5200" dirty="0"/>
              <a:t>											      </a:t>
            </a:r>
            <a:r>
              <a:rPr lang="en-GB" sz="5200" dirty="0">
                <a:solidFill>
                  <a:srgbClr val="AD2A07"/>
                </a:solidFill>
              </a:rPr>
              <a:t>Psalm 103:8-14</a:t>
            </a:r>
          </a:p>
        </p:txBody>
      </p:sp>
    </p:spTree>
    <p:extLst>
      <p:ext uri="{BB962C8B-B14F-4D97-AF65-F5344CB8AC3E}">
        <p14:creationId xmlns:p14="http://schemas.microsoft.com/office/powerpoint/2010/main" val="3805322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CDB83-F12C-4F6A-8690-1D8D2DAC6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86A1B-27A4-49B5-9AF9-E85156999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503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55D1D2-799E-4BCC-AFEF-E4C1CB94FBC9}"/>
              </a:ext>
            </a:extLst>
          </p:cNvPr>
          <p:cNvSpPr txBox="1"/>
          <p:nvPr/>
        </p:nvSpPr>
        <p:spPr>
          <a:xfrm>
            <a:off x="676507" y="1782395"/>
            <a:ext cx="1083898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200" dirty="0"/>
              <a:t>Disappointment is not a sin. If anything, it is a sign that we were made for a perfect world. </a:t>
            </a:r>
            <a:r>
              <a:rPr lang="en-GB" sz="5200" dirty="0"/>
              <a:t>																					 </a:t>
            </a:r>
            <a:r>
              <a:rPr lang="en-GB" sz="5200" dirty="0">
                <a:solidFill>
                  <a:srgbClr val="AD2A07"/>
                </a:solidFill>
              </a:rPr>
              <a:t>Laura </a:t>
            </a:r>
            <a:r>
              <a:rPr lang="en-GB" sz="5200" dirty="0" err="1">
                <a:solidFill>
                  <a:srgbClr val="AD2A07"/>
                </a:solidFill>
              </a:rPr>
              <a:t>Rieck</a:t>
            </a:r>
            <a:endParaRPr lang="en-GB" sz="5200" dirty="0">
              <a:solidFill>
                <a:srgbClr val="AD2A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57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2B6ED-53ED-4943-9429-F69C5129F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2208C-B36B-4785-B8E8-056658CD8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624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55D1D2-799E-4BCC-AFEF-E4C1CB94FBC9}"/>
              </a:ext>
            </a:extLst>
          </p:cNvPr>
          <p:cNvSpPr txBox="1"/>
          <p:nvPr/>
        </p:nvSpPr>
        <p:spPr>
          <a:xfrm>
            <a:off x="676507" y="1382286"/>
            <a:ext cx="1083898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200" dirty="0"/>
              <a:t>We know that in all things God works for the good of those who love him, who have been called according to his purpose.</a:t>
            </a:r>
            <a:r>
              <a:rPr lang="en-GB" sz="5200" dirty="0">
                <a:solidFill>
                  <a:srgbClr val="AD2A07"/>
                </a:solidFill>
              </a:rPr>
              <a:t>																					  Romans 8:28</a:t>
            </a:r>
          </a:p>
        </p:txBody>
      </p:sp>
    </p:spTree>
    <p:extLst>
      <p:ext uri="{BB962C8B-B14F-4D97-AF65-F5344CB8AC3E}">
        <p14:creationId xmlns:p14="http://schemas.microsoft.com/office/powerpoint/2010/main" val="2088789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3727C-64C0-473B-A5F3-A24B3E9A0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1C4E5-795A-4C58-86CF-10CA81816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297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55D1D2-799E-4BCC-AFEF-E4C1CB94FBC9}"/>
              </a:ext>
            </a:extLst>
          </p:cNvPr>
          <p:cNvSpPr txBox="1"/>
          <p:nvPr/>
        </p:nvSpPr>
        <p:spPr>
          <a:xfrm>
            <a:off x="676507" y="982176"/>
            <a:ext cx="1083898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200" dirty="0"/>
              <a:t>You can say anything to God. Throw at him your grief, your anger, your doubt, your bitterness, your betrayal, your disappointment- he can absorb them all. </a:t>
            </a:r>
            <a:r>
              <a:rPr lang="en-GB" sz="5200" dirty="0"/>
              <a:t>	</a:t>
            </a:r>
            <a:endParaRPr lang="en-GB" sz="5200" dirty="0">
              <a:solidFill>
                <a:srgbClr val="AD2A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75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odgeball">
            <a:hlinkClick r:id="" action="ppaction://media"/>
            <a:extLst>
              <a:ext uri="{FF2B5EF4-FFF2-40B4-BE49-F238E27FC236}">
                <a16:creationId xmlns:a16="http://schemas.microsoft.com/office/drawing/2014/main" id="{F9CABE05-3C9B-4F38-AE5B-A666CF4BE16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4134" y="390525"/>
            <a:ext cx="10634393" cy="5981700"/>
          </a:xfrm>
        </p:spPr>
      </p:pic>
    </p:spTree>
    <p:extLst>
      <p:ext uri="{BB962C8B-B14F-4D97-AF65-F5344CB8AC3E}">
        <p14:creationId xmlns:p14="http://schemas.microsoft.com/office/powerpoint/2010/main" val="383974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55D1D2-799E-4BCC-AFEF-E4C1CB94FBC9}"/>
              </a:ext>
            </a:extLst>
          </p:cNvPr>
          <p:cNvSpPr txBox="1"/>
          <p:nvPr/>
        </p:nvSpPr>
        <p:spPr>
          <a:xfrm>
            <a:off x="676507" y="982176"/>
            <a:ext cx="1083898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200" dirty="0"/>
              <a:t>As often as not, spiritual giants of the Bible are shown contending with God. They prefer to go away limping, like Jacob, rather than to shut God out.</a:t>
            </a:r>
            <a:r>
              <a:rPr lang="en-GB" sz="5200" dirty="0">
                <a:solidFill>
                  <a:srgbClr val="AD2A07"/>
                </a:solidFill>
              </a:rPr>
              <a:t>									</a:t>
            </a:r>
          </a:p>
          <a:p>
            <a:pPr algn="just"/>
            <a:r>
              <a:rPr lang="en-GB" sz="5200" dirty="0">
                <a:solidFill>
                  <a:srgbClr val="AD2A07"/>
                </a:solidFill>
              </a:rPr>
              <a:t>										Philip Yancey</a:t>
            </a:r>
          </a:p>
        </p:txBody>
      </p:sp>
    </p:spTree>
    <p:extLst>
      <p:ext uri="{BB962C8B-B14F-4D97-AF65-F5344CB8AC3E}">
        <p14:creationId xmlns:p14="http://schemas.microsoft.com/office/powerpoint/2010/main" val="2927633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FF8AC-CD3A-4102-B174-B8E701F8A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E8C74-256D-4A01-8091-71C31B443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097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133C61-8E99-4FB4-BEDF-E312A9C433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0" y="258585"/>
            <a:ext cx="6591300" cy="6340830"/>
          </a:xfrm>
        </p:spPr>
      </p:pic>
    </p:spTree>
    <p:extLst>
      <p:ext uri="{BB962C8B-B14F-4D97-AF65-F5344CB8AC3E}">
        <p14:creationId xmlns:p14="http://schemas.microsoft.com/office/powerpoint/2010/main" val="1108356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BCB18-33B1-44F0-B942-F04A027C0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3F6EC-98F9-4807-AB69-B25556BD4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019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55D1D2-799E-4BCC-AFEF-E4C1CB94FBC9}"/>
              </a:ext>
            </a:extLst>
          </p:cNvPr>
          <p:cNvSpPr txBox="1"/>
          <p:nvPr/>
        </p:nvSpPr>
        <p:spPr>
          <a:xfrm>
            <a:off x="676507" y="1782395"/>
            <a:ext cx="1083898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200" dirty="0"/>
              <a:t>I’m learning that feeling the disappointment and choosing to trust God’s goodness don’t have to be contradictions. </a:t>
            </a:r>
            <a:endParaRPr lang="en-GB" sz="5200" dirty="0">
              <a:solidFill>
                <a:srgbClr val="AD2A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02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55D1D2-799E-4BCC-AFEF-E4C1CB94FBC9}"/>
              </a:ext>
            </a:extLst>
          </p:cNvPr>
          <p:cNvSpPr txBox="1"/>
          <p:nvPr/>
        </p:nvSpPr>
        <p:spPr>
          <a:xfrm>
            <a:off x="676507" y="1782395"/>
            <a:ext cx="1083898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200" dirty="0"/>
              <a:t>Both are possible, and both come to me as invitations from God and opportunities to draw closer to Him. </a:t>
            </a:r>
            <a:endParaRPr lang="en-GB" sz="5200" dirty="0">
              <a:solidFill>
                <a:srgbClr val="AD2A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556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55D1D2-799E-4BCC-AFEF-E4C1CB94FBC9}"/>
              </a:ext>
            </a:extLst>
          </p:cNvPr>
          <p:cNvSpPr txBox="1"/>
          <p:nvPr/>
        </p:nvSpPr>
        <p:spPr>
          <a:xfrm>
            <a:off x="676507" y="2182505"/>
            <a:ext cx="1083898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/>
              <a:t>Those truths raise in me something that feels like hope. </a:t>
            </a:r>
            <a:r>
              <a:rPr lang="en-GB" sz="5200" dirty="0">
                <a:solidFill>
                  <a:srgbClr val="AD2A07"/>
                </a:solidFill>
              </a:rPr>
              <a:t>																				Lisa </a:t>
            </a:r>
            <a:r>
              <a:rPr lang="en-GB" sz="5200" dirty="0" err="1">
                <a:solidFill>
                  <a:srgbClr val="AD2A07"/>
                </a:solidFill>
              </a:rPr>
              <a:t>Rieck</a:t>
            </a:r>
            <a:endParaRPr lang="en-GB" sz="5200" dirty="0">
              <a:solidFill>
                <a:srgbClr val="AD2A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85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CC747-B91F-4EFE-B72F-881BC79B0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B95FB-CC22-441C-9A5B-E04CA8443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446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55D1D2-799E-4BCC-AFEF-E4C1CB94FBC9}"/>
              </a:ext>
            </a:extLst>
          </p:cNvPr>
          <p:cNvSpPr txBox="1"/>
          <p:nvPr/>
        </p:nvSpPr>
        <p:spPr>
          <a:xfrm>
            <a:off x="676507" y="2182505"/>
            <a:ext cx="1083898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/>
              <a:t>Weeping may stay for the night,</a:t>
            </a:r>
          </a:p>
          <a:p>
            <a:pPr algn="ctr"/>
            <a:r>
              <a:rPr lang="en-US" sz="5200" dirty="0"/>
              <a:t>But rejoicing comes in the morning. </a:t>
            </a:r>
          </a:p>
          <a:p>
            <a:pPr algn="just"/>
            <a:r>
              <a:rPr lang="en-GB" sz="5200" dirty="0"/>
              <a:t>															</a:t>
            </a:r>
            <a:r>
              <a:rPr lang="en-GB" sz="5200" dirty="0">
                <a:solidFill>
                  <a:srgbClr val="AD2A07"/>
                </a:solidFill>
              </a:rPr>
              <a:t>Psalm 30:5</a:t>
            </a:r>
          </a:p>
        </p:txBody>
      </p:sp>
    </p:spTree>
    <p:extLst>
      <p:ext uri="{BB962C8B-B14F-4D97-AF65-F5344CB8AC3E}">
        <p14:creationId xmlns:p14="http://schemas.microsoft.com/office/powerpoint/2010/main" val="536049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3502C-4BC9-449C-BBC1-8831CEC16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3669" y="2027582"/>
            <a:ext cx="10124661" cy="1719470"/>
          </a:xfrm>
        </p:spPr>
        <p:txBody>
          <a:bodyPr/>
          <a:lstStyle/>
          <a:p>
            <a:r>
              <a:rPr lang="en-GB" sz="12500" dirty="0"/>
              <a:t>Built to worship</a:t>
            </a:r>
          </a:p>
        </p:txBody>
      </p:sp>
    </p:spTree>
    <p:extLst>
      <p:ext uri="{BB962C8B-B14F-4D97-AF65-F5344CB8AC3E}">
        <p14:creationId xmlns:p14="http://schemas.microsoft.com/office/powerpoint/2010/main" val="887936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EA5AC-A22C-473D-BED6-C07D4ECF3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3F499-1E51-40E0-903E-E44E5DAAB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891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55D1D2-799E-4BCC-AFEF-E4C1CB94FBC9}"/>
              </a:ext>
            </a:extLst>
          </p:cNvPr>
          <p:cNvSpPr txBox="1"/>
          <p:nvPr/>
        </p:nvSpPr>
        <p:spPr>
          <a:xfrm>
            <a:off x="676507" y="1782395"/>
            <a:ext cx="1083898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200" dirty="0"/>
              <a:t>Disappointment with God is one of the unmentionables in the Christian community. There are some things you don’t say out loud. </a:t>
            </a:r>
            <a:endParaRPr lang="en-GB" sz="5200" dirty="0"/>
          </a:p>
        </p:txBody>
      </p:sp>
    </p:spTree>
    <p:extLst>
      <p:ext uri="{BB962C8B-B14F-4D97-AF65-F5344CB8AC3E}">
        <p14:creationId xmlns:p14="http://schemas.microsoft.com/office/powerpoint/2010/main" val="2577406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55D1D2-799E-4BCC-AFEF-E4C1CB94FBC9}"/>
              </a:ext>
            </a:extLst>
          </p:cNvPr>
          <p:cNvSpPr txBox="1"/>
          <p:nvPr/>
        </p:nvSpPr>
        <p:spPr>
          <a:xfrm>
            <a:off x="676507" y="1782395"/>
            <a:ext cx="1083898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200" dirty="0"/>
              <a:t>It’s like family problems that some folks prefer to sweep under the rug.</a:t>
            </a:r>
          </a:p>
          <a:p>
            <a:pPr algn="just"/>
            <a:r>
              <a:rPr lang="en-US" sz="5200" dirty="0"/>
              <a:t>				</a:t>
            </a:r>
            <a:r>
              <a:rPr lang="en-US" sz="5200" dirty="0">
                <a:solidFill>
                  <a:srgbClr val="AD2A07"/>
                </a:solidFill>
              </a:rPr>
              <a:t>Rick Thomas</a:t>
            </a:r>
            <a:endParaRPr lang="en-GB" sz="5200" dirty="0"/>
          </a:p>
        </p:txBody>
      </p:sp>
    </p:spTree>
    <p:extLst>
      <p:ext uri="{BB962C8B-B14F-4D97-AF65-F5344CB8AC3E}">
        <p14:creationId xmlns:p14="http://schemas.microsoft.com/office/powerpoint/2010/main" val="542979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EA3BA-8DFE-4CB2-979A-2C9A64804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606B1-F7C5-4CFB-BA8A-E71D79C4D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078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55D1D2-799E-4BCC-AFEF-E4C1CB94FBC9}"/>
              </a:ext>
            </a:extLst>
          </p:cNvPr>
          <p:cNvSpPr txBox="1"/>
          <p:nvPr/>
        </p:nvSpPr>
        <p:spPr>
          <a:xfrm>
            <a:off x="676507" y="2182505"/>
            <a:ext cx="1083898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/>
              <a:t>The Lord is compassionate and gracious,</a:t>
            </a:r>
          </a:p>
          <a:p>
            <a:pPr algn="ctr"/>
            <a:r>
              <a:rPr lang="en-US" sz="5200" dirty="0"/>
              <a:t>slow to anger, abounding in love.</a:t>
            </a:r>
          </a:p>
        </p:txBody>
      </p:sp>
    </p:spTree>
    <p:extLst>
      <p:ext uri="{BB962C8B-B14F-4D97-AF65-F5344CB8AC3E}">
        <p14:creationId xmlns:p14="http://schemas.microsoft.com/office/powerpoint/2010/main" val="2533815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55D1D2-799E-4BCC-AFEF-E4C1CB94FBC9}"/>
              </a:ext>
            </a:extLst>
          </p:cNvPr>
          <p:cNvSpPr txBox="1"/>
          <p:nvPr/>
        </p:nvSpPr>
        <p:spPr>
          <a:xfrm>
            <a:off x="676507" y="2182505"/>
            <a:ext cx="1083898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/>
              <a:t>He will not always accuse,</a:t>
            </a:r>
          </a:p>
          <a:p>
            <a:pPr algn="ctr"/>
            <a:r>
              <a:rPr lang="en-US" sz="5200" dirty="0"/>
              <a:t>nor will he </a:t>
            </a:r>
            <a:r>
              <a:rPr lang="en-US" sz="5200" dirty="0" err="1"/>
              <a:t>harbour</a:t>
            </a:r>
            <a:r>
              <a:rPr lang="en-US" sz="5200" dirty="0"/>
              <a:t> his anger forever;</a:t>
            </a:r>
          </a:p>
        </p:txBody>
      </p:sp>
    </p:spTree>
    <p:extLst>
      <p:ext uri="{BB962C8B-B14F-4D97-AF65-F5344CB8AC3E}">
        <p14:creationId xmlns:p14="http://schemas.microsoft.com/office/powerpoint/2010/main" val="2669917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55D1D2-799E-4BCC-AFEF-E4C1CB94FBC9}"/>
              </a:ext>
            </a:extLst>
          </p:cNvPr>
          <p:cNvSpPr txBox="1"/>
          <p:nvPr/>
        </p:nvSpPr>
        <p:spPr>
          <a:xfrm>
            <a:off x="676507" y="1782395"/>
            <a:ext cx="1083898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/>
              <a:t>he does not treat us as our sins deserve</a:t>
            </a:r>
          </a:p>
          <a:p>
            <a:pPr algn="ctr"/>
            <a:r>
              <a:rPr lang="en-US" sz="5200" dirty="0"/>
              <a:t>or repay us according to our iniquities.</a:t>
            </a:r>
          </a:p>
        </p:txBody>
      </p:sp>
    </p:spTree>
    <p:extLst>
      <p:ext uri="{BB962C8B-B14F-4D97-AF65-F5344CB8AC3E}">
        <p14:creationId xmlns:p14="http://schemas.microsoft.com/office/powerpoint/2010/main" val="12693806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906</TotalTime>
  <Words>344</Words>
  <Application>Microsoft Office PowerPoint</Application>
  <PresentationFormat>Widescreen</PresentationFormat>
  <Paragraphs>31</Paragraphs>
  <Slides>29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Rockwell</vt:lpstr>
      <vt:lpstr>Rockwell Condensed</vt:lpstr>
      <vt:lpstr>Wingdings</vt:lpstr>
      <vt:lpstr>Wood Type</vt:lpstr>
      <vt:lpstr>Built to 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Built to worship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Built to worship</dc:title>
  <dc:creator>David Gilmour</dc:creator>
  <cp:lastModifiedBy>David Gilmour</cp:lastModifiedBy>
  <cp:revision>17</cp:revision>
  <dcterms:created xsi:type="dcterms:W3CDTF">2019-04-30T15:52:28Z</dcterms:created>
  <dcterms:modified xsi:type="dcterms:W3CDTF">2019-09-05T16:29:02Z</dcterms:modified>
</cp:coreProperties>
</file>