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4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385" r:id="rId23"/>
    <p:sldId id="358" r:id="rId24"/>
    <p:sldId id="448" r:id="rId25"/>
    <p:sldId id="418" r:id="rId26"/>
    <p:sldId id="449" r:id="rId27"/>
    <p:sldId id="419" r:id="rId28"/>
    <p:sldId id="420" r:id="rId29"/>
    <p:sldId id="450" r:id="rId30"/>
    <p:sldId id="451" r:id="rId31"/>
    <p:sldId id="42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94660"/>
  </p:normalViewPr>
  <p:slideViewPr>
    <p:cSldViewPr snapToGrid="0">
      <p:cViewPr varScale="1">
        <p:scale>
          <a:sx n="28" d="100"/>
          <a:sy n="28" d="100"/>
        </p:scale>
        <p:origin x="17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0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6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EF6573-A6BD-4EDC-A574-38BD2CB443F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FB3A2E-CC68-4D50-98AF-44EDD17AF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502C-4BC9-449C-BBC1-8831CEC16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69" y="2027582"/>
            <a:ext cx="10124661" cy="1719470"/>
          </a:xfrm>
        </p:spPr>
        <p:txBody>
          <a:bodyPr/>
          <a:lstStyle/>
          <a:p>
            <a:r>
              <a:rPr lang="en-GB" sz="12500" dirty="0"/>
              <a:t>Built to worship</a:t>
            </a:r>
          </a:p>
        </p:txBody>
      </p:sp>
    </p:spTree>
    <p:extLst>
      <p:ext uri="{BB962C8B-B14F-4D97-AF65-F5344CB8AC3E}">
        <p14:creationId xmlns:p14="http://schemas.microsoft.com/office/powerpoint/2010/main" val="292673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1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58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483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24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92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51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11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14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88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23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74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082" y="711200"/>
            <a:ext cx="9752210" cy="547624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74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6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0" cy="535878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12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A5AC-A22C-473D-BED6-C07D4ECF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F499-1E51-40E0-903E-E44E5DAA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9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The writer will not let the readers’ imaginations remain impoverished with a Christ who is too small. </a:t>
            </a:r>
          </a:p>
          <a:p>
            <a:pPr algn="ctr"/>
            <a:r>
              <a:rPr lang="en-US" sz="5200" dirty="0"/>
              <a:t>														     </a:t>
            </a:r>
            <a:r>
              <a:rPr lang="en-US" sz="5200" dirty="0">
                <a:solidFill>
                  <a:srgbClr val="AD2A07"/>
                </a:solidFill>
              </a:rPr>
              <a:t>CR Koester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257740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6B06-448D-49C8-97D1-0211146E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FC3C-8203-49A4-A662-54BEACFF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6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382286"/>
            <a:ext cx="108389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In the past God spoke to our ancestors through the prophets at many times and in various ways, but in these last days he has spoken to us by his Son, 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253381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whom he appointed heir of all things, and through whom also he made the universe. 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359903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The Son is the radiance of God’s glory and the exact representation of his being, sustaining all things by his powerful word. 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336493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2182505"/>
            <a:ext cx="10838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After he had provided purification for sins, he sat down at the right hand of the Majesty in heaven.</a:t>
            </a:r>
            <a:r>
              <a:rPr lang="en-GB" sz="5200" dirty="0"/>
              <a:t>		</a:t>
            </a:r>
            <a:endParaRPr lang="en-GB" sz="5200" dirty="0">
              <a:solidFill>
                <a:srgbClr val="AD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22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5D1D2-799E-4BCC-AFEF-E4C1CB94FBC9}"/>
              </a:ext>
            </a:extLst>
          </p:cNvPr>
          <p:cNvSpPr txBox="1"/>
          <p:nvPr/>
        </p:nvSpPr>
        <p:spPr>
          <a:xfrm>
            <a:off x="676507" y="1782395"/>
            <a:ext cx="10838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dirty="0"/>
              <a:t>So he became as much superior to the angels as the name he has inherited is superior to theirs.</a:t>
            </a:r>
            <a:r>
              <a:rPr lang="en-GB" sz="5200" dirty="0"/>
              <a:t>																	</a:t>
            </a:r>
            <a:r>
              <a:rPr lang="en-GB" sz="5200" dirty="0">
                <a:solidFill>
                  <a:srgbClr val="AD2A07"/>
                </a:solidFill>
              </a:rPr>
              <a:t>Hebrews 1:1-4</a:t>
            </a:r>
          </a:p>
        </p:txBody>
      </p:sp>
    </p:spTree>
    <p:extLst>
      <p:ext uri="{BB962C8B-B14F-4D97-AF65-F5344CB8AC3E}">
        <p14:creationId xmlns:p14="http://schemas.microsoft.com/office/powerpoint/2010/main" val="195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083" y="711200"/>
            <a:ext cx="9752208" cy="547624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618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0683-934C-4B16-AE77-6D557EF1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E149-9AE8-4E3E-BCCD-75677E30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3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502C-4BC9-449C-BBC1-8831CEC16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69" y="2027582"/>
            <a:ext cx="10124661" cy="1719470"/>
          </a:xfrm>
        </p:spPr>
        <p:txBody>
          <a:bodyPr/>
          <a:lstStyle/>
          <a:p>
            <a:r>
              <a:rPr lang="en-GB" sz="12500" dirty="0"/>
              <a:t>Built to worship</a:t>
            </a:r>
          </a:p>
        </p:txBody>
      </p:sp>
    </p:spTree>
    <p:extLst>
      <p:ext uri="{BB962C8B-B14F-4D97-AF65-F5344CB8AC3E}">
        <p14:creationId xmlns:p14="http://schemas.microsoft.com/office/powerpoint/2010/main" val="88793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083" y="711200"/>
            <a:ext cx="9752208" cy="547623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54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084" y="711200"/>
            <a:ext cx="9752206" cy="547623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26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084" y="711200"/>
            <a:ext cx="9752206" cy="54762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34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11200"/>
            <a:ext cx="9543042" cy="547623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99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2" cy="535878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519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90966-F343-404E-9643-3C1184C7A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666" y="769926"/>
            <a:ext cx="9543041" cy="535878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30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881</TotalTime>
  <Words>140</Words>
  <Application>Microsoft Office PowerPoint</Application>
  <PresentationFormat>Widescreen</PresentationFormat>
  <Paragraphs>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Rockwell</vt:lpstr>
      <vt:lpstr>Rockwell Condensed</vt:lpstr>
      <vt:lpstr>Wingdings</vt:lpstr>
      <vt:lpstr>Wood Type</vt:lpstr>
      <vt:lpstr>Built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 to worship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to worship</dc:title>
  <dc:creator>David Gilmour</dc:creator>
  <cp:lastModifiedBy>David Gilmour</cp:lastModifiedBy>
  <cp:revision>16</cp:revision>
  <dcterms:created xsi:type="dcterms:W3CDTF">2019-04-30T15:52:28Z</dcterms:created>
  <dcterms:modified xsi:type="dcterms:W3CDTF">2019-09-09T14:58:51Z</dcterms:modified>
</cp:coreProperties>
</file>