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7" r:id="rId8"/>
    <p:sldId id="271" r:id="rId9"/>
    <p:sldId id="272" r:id="rId10"/>
    <p:sldId id="273" r:id="rId11"/>
    <p:sldId id="274" r:id="rId12"/>
    <p:sldId id="275" r:id="rId13"/>
    <p:sldId id="268" r:id="rId14"/>
    <p:sldId id="262" r:id="rId15"/>
    <p:sldId id="277" r:id="rId16"/>
    <p:sldId id="278" r:id="rId17"/>
    <p:sldId id="280" r:id="rId18"/>
    <p:sldId id="281" r:id="rId19"/>
    <p:sldId id="282" r:id="rId20"/>
    <p:sldId id="283" r:id="rId21"/>
    <p:sldId id="284" r:id="rId22"/>
    <p:sldId id="285" r:id="rId23"/>
    <p:sldId id="263" r:id="rId24"/>
    <p:sldId id="286" r:id="rId25"/>
    <p:sldId id="264" r:id="rId26"/>
    <p:sldId id="276" r:id="rId27"/>
    <p:sldId id="288" r:id="rId28"/>
    <p:sldId id="289" r:id="rId29"/>
    <p:sldId id="287" r:id="rId30"/>
    <p:sldId id="291" r:id="rId31"/>
    <p:sldId id="290" r:id="rId32"/>
    <p:sldId id="292" r:id="rId33"/>
    <p:sldId id="293" r:id="rId34"/>
    <p:sldId id="29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2A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1" autoAdjust="0"/>
    <p:restoredTop sz="94660"/>
  </p:normalViewPr>
  <p:slideViewPr>
    <p:cSldViewPr snapToGrid="0">
      <p:cViewPr varScale="1">
        <p:scale>
          <a:sx n="43" d="100"/>
          <a:sy n="43" d="100"/>
        </p:scale>
        <p:origin x="72"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6FB3A2E-CC68-4D50-98AF-44EDD17AF6E5}" type="slidenum">
              <a:rPr lang="en-GB" smtClean="0"/>
              <a:t>‹#›</a:t>
            </a:fld>
            <a:endParaRPr lang="en-GB"/>
          </a:p>
        </p:txBody>
      </p:sp>
    </p:spTree>
    <p:extLst>
      <p:ext uri="{BB962C8B-B14F-4D97-AF65-F5344CB8AC3E}">
        <p14:creationId xmlns:p14="http://schemas.microsoft.com/office/powerpoint/2010/main" val="368370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282919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70103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F6573-A6BD-4EDC-A574-38BD2CB443F7}"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59944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1CEF6573-A6BD-4EDC-A574-38BD2CB443F7}" type="datetimeFigureOut">
              <a:rPr lang="en-GB" smtClean="0"/>
              <a:t>30/04/2019</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6FB3A2E-CC68-4D50-98AF-44EDD17AF6E5}" type="slidenum">
              <a:rPr lang="en-GB" smtClean="0"/>
              <a:t>‹#›</a:t>
            </a:fld>
            <a:endParaRPr lang="en-GB"/>
          </a:p>
        </p:txBody>
      </p:sp>
    </p:spTree>
    <p:extLst>
      <p:ext uri="{BB962C8B-B14F-4D97-AF65-F5344CB8AC3E}">
        <p14:creationId xmlns:p14="http://schemas.microsoft.com/office/powerpoint/2010/main" val="15264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F6573-A6BD-4EDC-A574-38BD2CB443F7}"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298820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F6573-A6BD-4EDC-A574-38BD2CB443F7}"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25006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F6573-A6BD-4EDC-A574-38BD2CB443F7}"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571262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F6573-A6BD-4EDC-A574-38BD2CB443F7}"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3153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F6573-A6BD-4EDC-A574-38BD2CB443F7}"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171217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F6573-A6BD-4EDC-A574-38BD2CB443F7}" type="datetimeFigureOut">
              <a:rPr lang="en-GB" smtClean="0"/>
              <a:t>30/04/2019</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6FB3A2E-CC68-4D50-98AF-44EDD17AF6E5}" type="slidenum">
              <a:rPr lang="en-GB" smtClean="0"/>
              <a:t>‹#›</a:t>
            </a:fld>
            <a:endParaRPr lang="en-GB"/>
          </a:p>
        </p:txBody>
      </p:sp>
    </p:spTree>
    <p:extLst>
      <p:ext uri="{BB962C8B-B14F-4D97-AF65-F5344CB8AC3E}">
        <p14:creationId xmlns:p14="http://schemas.microsoft.com/office/powerpoint/2010/main" val="384866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CEF6573-A6BD-4EDC-A574-38BD2CB443F7}" type="datetimeFigureOut">
              <a:rPr lang="en-GB" smtClean="0"/>
              <a:t>30/04/2019</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6FB3A2E-CC68-4D50-98AF-44EDD17AF6E5}" type="slidenum">
              <a:rPr lang="en-GB" smtClean="0"/>
              <a:t>‹#›</a:t>
            </a:fld>
            <a:endParaRPr lang="en-GB"/>
          </a:p>
        </p:txBody>
      </p:sp>
    </p:spTree>
    <p:extLst>
      <p:ext uri="{BB962C8B-B14F-4D97-AF65-F5344CB8AC3E}">
        <p14:creationId xmlns:p14="http://schemas.microsoft.com/office/powerpoint/2010/main" val="5977145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502C-4BC9-449C-BBC1-8831CEC16044}"/>
              </a:ext>
            </a:extLst>
          </p:cNvPr>
          <p:cNvSpPr>
            <a:spLocks noGrp="1"/>
          </p:cNvSpPr>
          <p:nvPr>
            <p:ph type="ctrTitle"/>
          </p:nvPr>
        </p:nvSpPr>
        <p:spPr>
          <a:xfrm>
            <a:off x="1033669" y="2027582"/>
            <a:ext cx="10124661" cy="1719470"/>
          </a:xfrm>
        </p:spPr>
        <p:txBody>
          <a:bodyPr/>
          <a:lstStyle/>
          <a:p>
            <a:r>
              <a:rPr lang="en-GB" sz="12500" dirty="0"/>
              <a:t>Built to worship</a:t>
            </a:r>
          </a:p>
        </p:txBody>
      </p:sp>
    </p:spTree>
    <p:extLst>
      <p:ext uri="{BB962C8B-B14F-4D97-AF65-F5344CB8AC3E}">
        <p14:creationId xmlns:p14="http://schemas.microsoft.com/office/powerpoint/2010/main" val="2926737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382286"/>
            <a:ext cx="10838985" cy="4093428"/>
          </a:xfrm>
          <a:prstGeom prst="rect">
            <a:avLst/>
          </a:prstGeom>
          <a:noFill/>
        </p:spPr>
        <p:txBody>
          <a:bodyPr wrap="square" rtlCol="0">
            <a:spAutoFit/>
          </a:bodyPr>
          <a:lstStyle/>
          <a:p>
            <a:pPr algn="just"/>
            <a:r>
              <a:rPr lang="en-GB" sz="5200" dirty="0"/>
              <a:t>For although they knew God, they neither glorified him as God nor gave thanks to him, but their thinking became futile and their foolish hearts were darkened. </a:t>
            </a:r>
            <a:endParaRPr lang="en-GB" sz="5400" dirty="0">
              <a:solidFill>
                <a:srgbClr val="AD2A07"/>
              </a:solidFill>
            </a:endParaRPr>
          </a:p>
        </p:txBody>
      </p:sp>
    </p:spTree>
    <p:extLst>
      <p:ext uri="{BB962C8B-B14F-4D97-AF65-F5344CB8AC3E}">
        <p14:creationId xmlns:p14="http://schemas.microsoft.com/office/powerpoint/2010/main" val="377000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Although they claimed to be wise, they became fools and exchanged the glory of the immortal God for images made to look like a mortal human being and birds and animals and reptiles.</a:t>
            </a:r>
            <a:endParaRPr lang="en-GB" sz="5400" dirty="0">
              <a:solidFill>
                <a:srgbClr val="AD2A07"/>
              </a:solidFill>
            </a:endParaRPr>
          </a:p>
        </p:txBody>
      </p:sp>
    </p:spTree>
    <p:extLst>
      <p:ext uri="{BB962C8B-B14F-4D97-AF65-F5344CB8AC3E}">
        <p14:creationId xmlns:p14="http://schemas.microsoft.com/office/powerpoint/2010/main" val="16801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782395"/>
            <a:ext cx="10838985" cy="3293209"/>
          </a:xfrm>
          <a:prstGeom prst="rect">
            <a:avLst/>
          </a:prstGeom>
          <a:noFill/>
        </p:spPr>
        <p:txBody>
          <a:bodyPr wrap="square" rtlCol="0">
            <a:spAutoFit/>
          </a:bodyPr>
          <a:lstStyle/>
          <a:p>
            <a:pPr algn="just"/>
            <a:r>
              <a:rPr lang="en-GB" sz="5200" dirty="0"/>
              <a:t>Therefore God gave them over in the sinful desires of their hearts to sexual impurity for the degrading of their bodies with one another. </a:t>
            </a:r>
            <a:endParaRPr lang="en-GB" sz="5400" dirty="0">
              <a:solidFill>
                <a:srgbClr val="AD2A07"/>
              </a:solidFill>
            </a:endParaRPr>
          </a:p>
        </p:txBody>
      </p:sp>
    </p:spTree>
    <p:extLst>
      <p:ext uri="{BB962C8B-B14F-4D97-AF65-F5344CB8AC3E}">
        <p14:creationId xmlns:p14="http://schemas.microsoft.com/office/powerpoint/2010/main" val="250261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They exchanged the truth about God for a lie, and worshiped and served created things rather than the Creator—who is forever praised. Amen.</a:t>
            </a:r>
          </a:p>
          <a:p>
            <a:pPr algn="just"/>
            <a:r>
              <a:rPr lang="en-GB" sz="5200" dirty="0"/>
              <a:t>									   </a:t>
            </a:r>
            <a:r>
              <a:rPr lang="en-GB" sz="5200" dirty="0">
                <a:solidFill>
                  <a:srgbClr val="AD2A07"/>
                </a:solidFill>
              </a:rPr>
              <a:t>Romans 1:18-25</a:t>
            </a:r>
          </a:p>
        </p:txBody>
      </p:sp>
    </p:spTree>
    <p:extLst>
      <p:ext uri="{BB962C8B-B14F-4D97-AF65-F5344CB8AC3E}">
        <p14:creationId xmlns:p14="http://schemas.microsoft.com/office/powerpoint/2010/main" val="232198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C1E5-223A-432E-ACC2-1B519F9A48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FC1FAB-4C8B-40D6-A1BC-9546ACD417C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292161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944" b="6434"/>
          <a:stretch/>
        </p:blipFill>
        <p:spPr>
          <a:xfrm>
            <a:off x="1596057" y="1099929"/>
            <a:ext cx="8999885" cy="4532245"/>
          </a:xfrm>
          <a:ln w="12700">
            <a:solidFill>
              <a:schemeClr val="tx1"/>
            </a:solidFill>
          </a:ln>
        </p:spPr>
      </p:pic>
    </p:spTree>
    <p:extLst>
      <p:ext uri="{BB962C8B-B14F-4D97-AF65-F5344CB8AC3E}">
        <p14:creationId xmlns:p14="http://schemas.microsoft.com/office/powerpoint/2010/main" val="98958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057" y="1074030"/>
            <a:ext cx="8999885" cy="4709939"/>
          </a:xfrm>
          <a:ln w="12700">
            <a:solidFill>
              <a:schemeClr val="tx1"/>
            </a:solidFill>
          </a:ln>
        </p:spPr>
      </p:pic>
    </p:spTree>
    <p:extLst>
      <p:ext uri="{BB962C8B-B14F-4D97-AF65-F5344CB8AC3E}">
        <p14:creationId xmlns:p14="http://schemas.microsoft.com/office/powerpoint/2010/main" val="1835917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057" y="1304210"/>
            <a:ext cx="8999885" cy="4249579"/>
          </a:xfrm>
          <a:ln w="12700">
            <a:solidFill>
              <a:schemeClr val="tx1"/>
            </a:solidFill>
          </a:ln>
        </p:spPr>
      </p:pic>
    </p:spTree>
    <p:extLst>
      <p:ext uri="{BB962C8B-B14F-4D97-AF65-F5344CB8AC3E}">
        <p14:creationId xmlns:p14="http://schemas.microsoft.com/office/powerpoint/2010/main" val="236972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792" y="1304210"/>
            <a:ext cx="8944414" cy="4249579"/>
          </a:xfrm>
          <a:ln w="12700">
            <a:solidFill>
              <a:schemeClr val="tx1"/>
            </a:solidFill>
          </a:ln>
        </p:spPr>
      </p:pic>
    </p:spTree>
    <p:extLst>
      <p:ext uri="{BB962C8B-B14F-4D97-AF65-F5344CB8AC3E}">
        <p14:creationId xmlns:p14="http://schemas.microsoft.com/office/powerpoint/2010/main" val="185387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792" y="1310758"/>
            <a:ext cx="8944414" cy="4236482"/>
          </a:xfrm>
          <a:ln w="12700">
            <a:solidFill>
              <a:schemeClr val="tx1"/>
            </a:solidFill>
          </a:ln>
        </p:spPr>
      </p:pic>
    </p:spTree>
    <p:extLst>
      <p:ext uri="{BB962C8B-B14F-4D97-AF65-F5344CB8AC3E}">
        <p14:creationId xmlns:p14="http://schemas.microsoft.com/office/powerpoint/2010/main" val="159359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922" y="900461"/>
            <a:ext cx="10114156" cy="5057078"/>
          </a:xfrm>
          <a:ln w="12700">
            <a:solidFill>
              <a:schemeClr val="tx1"/>
            </a:solidFill>
          </a:ln>
        </p:spPr>
      </p:pic>
    </p:spTree>
    <p:extLst>
      <p:ext uri="{BB962C8B-B14F-4D97-AF65-F5344CB8AC3E}">
        <p14:creationId xmlns:p14="http://schemas.microsoft.com/office/powerpoint/2010/main" val="240365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575" y="1310758"/>
            <a:ext cx="8916847" cy="4236482"/>
          </a:xfrm>
          <a:ln w="12700">
            <a:solidFill>
              <a:schemeClr val="tx1"/>
            </a:solidFill>
          </a:ln>
        </p:spPr>
      </p:pic>
    </p:spTree>
    <p:extLst>
      <p:ext uri="{BB962C8B-B14F-4D97-AF65-F5344CB8AC3E}">
        <p14:creationId xmlns:p14="http://schemas.microsoft.com/office/powerpoint/2010/main" val="279810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575" y="1317286"/>
            <a:ext cx="8916847" cy="4223425"/>
          </a:xfrm>
          <a:ln w="12700">
            <a:solidFill>
              <a:schemeClr val="tx1"/>
            </a:solidFill>
          </a:ln>
        </p:spPr>
      </p:pic>
    </p:spTree>
    <p:extLst>
      <p:ext uri="{BB962C8B-B14F-4D97-AF65-F5344CB8AC3E}">
        <p14:creationId xmlns:p14="http://schemas.microsoft.com/office/powerpoint/2010/main" val="240076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DA7202-F699-4A1A-9DAB-8D6A6FED6C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271" y="1310758"/>
            <a:ext cx="8889454" cy="4236482"/>
          </a:xfrm>
          <a:ln w="12700">
            <a:solidFill>
              <a:schemeClr val="tx1"/>
            </a:solidFill>
          </a:ln>
        </p:spPr>
      </p:pic>
    </p:spTree>
    <p:extLst>
      <p:ext uri="{BB962C8B-B14F-4D97-AF65-F5344CB8AC3E}">
        <p14:creationId xmlns:p14="http://schemas.microsoft.com/office/powerpoint/2010/main" val="43211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CB5AC-8689-4DB0-A45E-6EFD7D93CD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751AD9-A4E6-4CDD-9789-5558555B991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08763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566678"/>
            <a:ext cx="10838985" cy="5724644"/>
          </a:xfrm>
          <a:prstGeom prst="rect">
            <a:avLst/>
          </a:prstGeom>
          <a:noFill/>
        </p:spPr>
        <p:txBody>
          <a:bodyPr wrap="square" rtlCol="0">
            <a:spAutoFit/>
          </a:bodyPr>
          <a:lstStyle/>
          <a:p>
            <a:pPr algn="just"/>
            <a:r>
              <a:rPr lang="en-GB" sz="5200" dirty="0"/>
              <a:t>For since the creation of the world God’s invisible qualities—his eternal power and divine nature—have been clearly seen, being understood from what has been made.</a:t>
            </a:r>
          </a:p>
          <a:p>
            <a:pPr algn="just"/>
            <a:r>
              <a:rPr lang="en-GB" sz="5200" dirty="0">
                <a:solidFill>
                  <a:srgbClr val="AD2A07"/>
                </a:solidFill>
              </a:rPr>
              <a:t>				Romans 1:20</a:t>
            </a:r>
            <a:endParaRPr lang="en-GB" sz="5400" dirty="0">
              <a:solidFill>
                <a:srgbClr val="AD2A07"/>
              </a:solidFill>
            </a:endParaRPr>
          </a:p>
        </p:txBody>
      </p:sp>
    </p:spTree>
    <p:extLst>
      <p:ext uri="{BB962C8B-B14F-4D97-AF65-F5344CB8AC3E}">
        <p14:creationId xmlns:p14="http://schemas.microsoft.com/office/powerpoint/2010/main" val="3753659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EE05-9A24-400F-A675-2D1585AA536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1C850A-761A-4FB6-9A51-AFBB3C1351E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77048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81957"/>
            <a:ext cx="10838985" cy="6494085"/>
          </a:xfrm>
          <a:prstGeom prst="rect">
            <a:avLst/>
          </a:prstGeom>
          <a:noFill/>
        </p:spPr>
        <p:txBody>
          <a:bodyPr wrap="square" rtlCol="0">
            <a:spAutoFit/>
          </a:bodyPr>
          <a:lstStyle/>
          <a:p>
            <a:pPr algn="ctr"/>
            <a:r>
              <a:rPr lang="en-GB" sz="5200" dirty="0"/>
              <a:t>The heavens proclaim the glory of God.</a:t>
            </a:r>
          </a:p>
          <a:p>
            <a:pPr algn="ctr"/>
            <a:r>
              <a:rPr lang="en-GB" sz="5200" dirty="0"/>
              <a:t>The skies display his craftsmanship.</a:t>
            </a:r>
          </a:p>
          <a:p>
            <a:pPr algn="ctr"/>
            <a:r>
              <a:rPr lang="en-GB" sz="5200" dirty="0"/>
              <a:t>Day after day they continue to speak;</a:t>
            </a:r>
          </a:p>
          <a:p>
            <a:pPr algn="ctr"/>
            <a:r>
              <a:rPr lang="en-GB" sz="5200" dirty="0"/>
              <a:t>night after night they make him known.</a:t>
            </a:r>
            <a:endParaRPr lang="en-GB" sz="5200" dirty="0">
              <a:solidFill>
                <a:srgbClr val="AD2A07"/>
              </a:solidFill>
            </a:endParaRPr>
          </a:p>
        </p:txBody>
      </p:sp>
    </p:spTree>
    <p:extLst>
      <p:ext uri="{BB962C8B-B14F-4D97-AF65-F5344CB8AC3E}">
        <p14:creationId xmlns:p14="http://schemas.microsoft.com/office/powerpoint/2010/main" val="2596224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582067"/>
            <a:ext cx="10838985" cy="5693866"/>
          </a:xfrm>
          <a:prstGeom prst="rect">
            <a:avLst/>
          </a:prstGeom>
          <a:noFill/>
        </p:spPr>
        <p:txBody>
          <a:bodyPr wrap="square" rtlCol="0">
            <a:spAutoFit/>
          </a:bodyPr>
          <a:lstStyle/>
          <a:p>
            <a:pPr algn="ctr"/>
            <a:r>
              <a:rPr lang="en-GB" sz="5200" dirty="0"/>
              <a:t>They speak without a sound or word;</a:t>
            </a:r>
          </a:p>
          <a:p>
            <a:pPr algn="ctr"/>
            <a:r>
              <a:rPr lang="en-GB" sz="5200" dirty="0"/>
              <a:t>their voice is never heard.</a:t>
            </a:r>
          </a:p>
          <a:p>
            <a:pPr algn="ctr"/>
            <a:r>
              <a:rPr lang="en-GB" sz="5200" dirty="0"/>
              <a:t>Yet their message has gone throughout the earth,</a:t>
            </a:r>
          </a:p>
          <a:p>
            <a:pPr algn="ctr"/>
            <a:r>
              <a:rPr lang="en-GB" sz="5200" dirty="0"/>
              <a:t>and their words to all the world.</a:t>
            </a:r>
          </a:p>
          <a:p>
            <a:pPr algn="ctr"/>
            <a:r>
              <a:rPr lang="en-GB" sz="5200" dirty="0"/>
              <a:t>														  </a:t>
            </a:r>
            <a:r>
              <a:rPr lang="en-GB" sz="5200" dirty="0">
                <a:solidFill>
                  <a:srgbClr val="AD2A07"/>
                </a:solidFill>
              </a:rPr>
              <a:t>Psalm 19:1-4</a:t>
            </a:r>
          </a:p>
        </p:txBody>
      </p:sp>
    </p:spTree>
    <p:extLst>
      <p:ext uri="{BB962C8B-B14F-4D97-AF65-F5344CB8AC3E}">
        <p14:creationId xmlns:p14="http://schemas.microsoft.com/office/powerpoint/2010/main" val="3746114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FE2B-ABC7-4425-8976-03C5BDE952A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2E5698-40B8-427D-8417-2C85E77529A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16902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2182505"/>
            <a:ext cx="10838985" cy="2492990"/>
          </a:xfrm>
          <a:prstGeom prst="rect">
            <a:avLst/>
          </a:prstGeom>
          <a:noFill/>
        </p:spPr>
        <p:txBody>
          <a:bodyPr wrap="square" rtlCol="0">
            <a:spAutoFit/>
          </a:bodyPr>
          <a:lstStyle/>
          <a:p>
            <a:pPr algn="just"/>
            <a:r>
              <a:rPr lang="en-GB" sz="5200" dirty="0"/>
              <a:t>Creation exists as an invitation to dialogue with God. 									   													</a:t>
            </a:r>
            <a:r>
              <a:rPr lang="en-GB" sz="5200" dirty="0">
                <a:solidFill>
                  <a:srgbClr val="AD2A07"/>
                </a:solidFill>
              </a:rPr>
              <a:t>WM Greathouse</a:t>
            </a:r>
          </a:p>
        </p:txBody>
      </p:sp>
    </p:spTree>
    <p:extLst>
      <p:ext uri="{BB962C8B-B14F-4D97-AF65-F5344CB8AC3E}">
        <p14:creationId xmlns:p14="http://schemas.microsoft.com/office/powerpoint/2010/main" val="151785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oshua Bell">
            <a:hlinkClick r:id="" action="ppaction://media"/>
            <a:extLst>
              <a:ext uri="{FF2B5EF4-FFF2-40B4-BE49-F238E27FC236}">
                <a16:creationId xmlns:a16="http://schemas.microsoft.com/office/drawing/2014/main" id="{DC46BFEE-0428-449C-853E-6287816EE82B}"/>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4"/>
          <a:srcRect t="13011" b="12824"/>
          <a:stretch/>
        </p:blipFill>
        <p:spPr>
          <a:xfrm>
            <a:off x="1482806" y="863235"/>
            <a:ext cx="9226387" cy="5131530"/>
          </a:xfrm>
          <a:ln>
            <a:solidFill>
              <a:schemeClr val="tx1"/>
            </a:solidFill>
          </a:ln>
        </p:spPr>
      </p:pic>
    </p:spTree>
    <p:extLst>
      <p:ext uri="{BB962C8B-B14F-4D97-AF65-F5344CB8AC3E}">
        <p14:creationId xmlns:p14="http://schemas.microsoft.com/office/powerpoint/2010/main" val="82210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6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390C-F78C-432D-94DD-2970D5ABCE2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FA0A2E-D92F-4370-A825-C3C144755B5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4129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382286"/>
            <a:ext cx="10838985" cy="4093428"/>
          </a:xfrm>
          <a:prstGeom prst="rect">
            <a:avLst/>
          </a:prstGeom>
          <a:noFill/>
        </p:spPr>
        <p:txBody>
          <a:bodyPr wrap="square" rtlCol="0">
            <a:spAutoFit/>
          </a:bodyPr>
          <a:lstStyle/>
          <a:p>
            <a:pPr algn="just"/>
            <a:r>
              <a:rPr lang="en-GB" sz="5200" dirty="0"/>
              <a:t>When God looks at sin, what He sees is what a violin maker would see if the player were to use his lovely creation as a tennis racquet.</a:t>
            </a:r>
            <a:r>
              <a:rPr lang="en-GB" sz="5200" dirty="0">
                <a:solidFill>
                  <a:srgbClr val="AD2A07"/>
                </a:solidFill>
              </a:rPr>
              <a:t>																    NT Wright</a:t>
            </a:r>
            <a:endParaRPr lang="en-GB" sz="5400" dirty="0">
              <a:solidFill>
                <a:srgbClr val="AD2A07"/>
              </a:solidFill>
            </a:endParaRPr>
          </a:p>
        </p:txBody>
      </p:sp>
    </p:spTree>
    <p:extLst>
      <p:ext uri="{BB962C8B-B14F-4D97-AF65-F5344CB8AC3E}">
        <p14:creationId xmlns:p14="http://schemas.microsoft.com/office/powerpoint/2010/main" val="407410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C848-CAFA-4C12-94B2-D8FC08AA1A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91AD646-7A47-4B54-909C-EEA28D38B10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7145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982176"/>
            <a:ext cx="10838985" cy="4893647"/>
          </a:xfrm>
          <a:prstGeom prst="rect">
            <a:avLst/>
          </a:prstGeom>
          <a:noFill/>
        </p:spPr>
        <p:txBody>
          <a:bodyPr wrap="square" rtlCol="0">
            <a:spAutoFit/>
          </a:bodyPr>
          <a:lstStyle/>
          <a:p>
            <a:pPr algn="just"/>
            <a:r>
              <a:rPr lang="en-GB" sz="5200" dirty="0"/>
              <a:t>Hate opposes love; wrath is the form love takes with those who oppose it. Hate is unjust; wrath is just. Hate seeks to destroy; wrath forgives. </a:t>
            </a:r>
            <a:r>
              <a:rPr lang="en-GB" sz="5200" dirty="0">
                <a:solidFill>
                  <a:srgbClr val="AD2A07"/>
                </a:solidFill>
              </a:rPr>
              <a:t>															    											BH Throckmorton, Jr</a:t>
            </a:r>
            <a:endParaRPr lang="en-GB" sz="5400" dirty="0">
              <a:solidFill>
                <a:srgbClr val="AD2A07"/>
              </a:solidFill>
            </a:endParaRPr>
          </a:p>
        </p:txBody>
      </p:sp>
    </p:spTree>
    <p:extLst>
      <p:ext uri="{BB962C8B-B14F-4D97-AF65-F5344CB8AC3E}">
        <p14:creationId xmlns:p14="http://schemas.microsoft.com/office/powerpoint/2010/main" val="298995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93B9-CCA0-496A-8886-706282AAD1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BEFB7B-16D4-4AB3-9336-044A8C9DA17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6347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18B4-63DA-42B4-B871-AA73C3C731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ECB511C-52DE-4640-AA4D-E138037E81D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37546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713678" y="1289663"/>
            <a:ext cx="10838985" cy="3785652"/>
          </a:xfrm>
          <a:prstGeom prst="rect">
            <a:avLst/>
          </a:prstGeom>
          <a:noFill/>
        </p:spPr>
        <p:txBody>
          <a:bodyPr wrap="square" rtlCol="0">
            <a:spAutoFit/>
          </a:bodyPr>
          <a:lstStyle/>
          <a:p>
            <a:pPr algn="just"/>
            <a:r>
              <a:rPr lang="en-GB" sz="6000" dirty="0"/>
              <a:t>To worship that which is not God is to fall in love with death.</a:t>
            </a:r>
          </a:p>
          <a:p>
            <a:pPr algn="just"/>
            <a:r>
              <a:rPr lang="en-GB" sz="6000" dirty="0"/>
              <a:t>									</a:t>
            </a:r>
            <a:r>
              <a:rPr lang="en-GB" sz="6000" dirty="0">
                <a:solidFill>
                  <a:srgbClr val="AD2A07"/>
                </a:solidFill>
              </a:rPr>
              <a:t>NT Wright</a:t>
            </a:r>
          </a:p>
        </p:txBody>
      </p:sp>
    </p:spTree>
    <p:extLst>
      <p:ext uri="{BB962C8B-B14F-4D97-AF65-F5344CB8AC3E}">
        <p14:creationId xmlns:p14="http://schemas.microsoft.com/office/powerpoint/2010/main" val="37245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7194-739B-4846-A591-12C0FAF112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9F49C7-4F72-4D04-99A9-7A216220D2A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548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382286"/>
            <a:ext cx="10838985" cy="4093428"/>
          </a:xfrm>
          <a:prstGeom prst="rect">
            <a:avLst/>
          </a:prstGeom>
          <a:noFill/>
        </p:spPr>
        <p:txBody>
          <a:bodyPr wrap="square" rtlCol="0">
            <a:spAutoFit/>
          </a:bodyPr>
          <a:lstStyle/>
          <a:p>
            <a:pPr algn="just"/>
            <a:r>
              <a:rPr lang="en-GB" sz="5200" dirty="0"/>
              <a:t>The wrath of God is being revealed from heaven against all the godlessness and wickedness of people, who suppress the truth by their wickedness, </a:t>
            </a:r>
            <a:endParaRPr lang="en-GB" sz="5400" dirty="0">
              <a:solidFill>
                <a:srgbClr val="AD2A07"/>
              </a:solidFill>
            </a:endParaRPr>
          </a:p>
        </p:txBody>
      </p:sp>
    </p:spTree>
    <p:extLst>
      <p:ext uri="{BB962C8B-B14F-4D97-AF65-F5344CB8AC3E}">
        <p14:creationId xmlns:p14="http://schemas.microsoft.com/office/powerpoint/2010/main" val="389187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1767006"/>
            <a:ext cx="10838985" cy="3323987"/>
          </a:xfrm>
          <a:prstGeom prst="rect">
            <a:avLst/>
          </a:prstGeom>
          <a:noFill/>
        </p:spPr>
        <p:txBody>
          <a:bodyPr wrap="square" rtlCol="0">
            <a:spAutoFit/>
          </a:bodyPr>
          <a:lstStyle/>
          <a:p>
            <a:pPr algn="just"/>
            <a:r>
              <a:rPr lang="en-GB" sz="5200" dirty="0"/>
              <a:t>since what may be known about God is plain to them, because God has made it plain to them. </a:t>
            </a:r>
          </a:p>
          <a:p>
            <a:pPr algn="just"/>
            <a:endParaRPr lang="en-GB" sz="5400" dirty="0">
              <a:solidFill>
                <a:srgbClr val="AD2A07"/>
              </a:solidFill>
            </a:endParaRPr>
          </a:p>
        </p:txBody>
      </p:sp>
    </p:spTree>
    <p:extLst>
      <p:ext uri="{BB962C8B-B14F-4D97-AF65-F5344CB8AC3E}">
        <p14:creationId xmlns:p14="http://schemas.microsoft.com/office/powerpoint/2010/main" val="185706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55D1D2-799E-4BCC-AFEF-E4C1CB94FBC9}"/>
              </a:ext>
            </a:extLst>
          </p:cNvPr>
          <p:cNvSpPr txBox="1"/>
          <p:nvPr/>
        </p:nvSpPr>
        <p:spPr>
          <a:xfrm>
            <a:off x="676507" y="582067"/>
            <a:ext cx="10838985" cy="5693866"/>
          </a:xfrm>
          <a:prstGeom prst="rect">
            <a:avLst/>
          </a:prstGeom>
          <a:noFill/>
        </p:spPr>
        <p:txBody>
          <a:bodyPr wrap="square" rtlCol="0">
            <a:spAutoFit/>
          </a:bodyPr>
          <a:lstStyle/>
          <a:p>
            <a:pPr algn="just"/>
            <a:r>
              <a:rPr lang="en-GB" sz="5200" dirty="0"/>
              <a:t>For since the creation of the world God’s invisible qualities—his eternal power and divine nature—have been clearly seen, being understood from what has been made, so that people are without excuse.</a:t>
            </a:r>
            <a:endParaRPr lang="en-GB" sz="5400" dirty="0">
              <a:solidFill>
                <a:srgbClr val="AD2A07"/>
              </a:solidFill>
            </a:endParaRPr>
          </a:p>
        </p:txBody>
      </p:sp>
    </p:spTree>
    <p:extLst>
      <p:ext uri="{BB962C8B-B14F-4D97-AF65-F5344CB8AC3E}">
        <p14:creationId xmlns:p14="http://schemas.microsoft.com/office/powerpoint/2010/main" val="3478057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67</TotalTime>
  <Words>385</Words>
  <Application>Microsoft Office PowerPoint</Application>
  <PresentationFormat>Widescreen</PresentationFormat>
  <Paragraphs>25</Paragraphs>
  <Slides>34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Rockwell</vt:lpstr>
      <vt:lpstr>Rockwell Condensed</vt:lpstr>
      <vt:lpstr>Wingdings</vt:lpstr>
      <vt:lpstr>Wood Type</vt:lpstr>
      <vt:lpstr>Built to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 to worship</dc:title>
  <dc:creator>David Gilmour</dc:creator>
  <cp:lastModifiedBy>David Gilmour</cp:lastModifiedBy>
  <cp:revision>1</cp:revision>
  <dcterms:created xsi:type="dcterms:W3CDTF">2019-04-30T15:52:28Z</dcterms:created>
  <dcterms:modified xsi:type="dcterms:W3CDTF">2019-04-30T16:59:48Z</dcterms:modified>
</cp:coreProperties>
</file>