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5" r:id="rId6"/>
    <p:sldId id="262" r:id="rId7"/>
    <p:sldId id="263" r:id="rId8"/>
    <p:sldId id="264" r:id="rId9"/>
    <p:sldId id="266" r:id="rId10"/>
    <p:sldId id="268" r:id="rId11"/>
    <p:sldId id="269" r:id="rId12"/>
    <p:sldId id="270"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78"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t>29/05/2018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t>29/05/2018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t>29/05/2018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t>29/05/2018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D66367-2BFC-4CC7-8481-AF0D5916953A}" type="datetimeFigureOut">
              <a:rPr lang="en-GB" smtClean="0"/>
              <a:t>29/05/2018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CD66367-2BFC-4CC7-8481-AF0D5916953A}" type="datetimeFigureOut">
              <a:rPr lang="en-GB" smtClean="0"/>
              <a:t>29/05/2018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41B45-49D6-4C26-B8E1-890EF30F421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CD66367-2BFC-4CC7-8481-AF0D5916953A}" type="datetimeFigureOut">
              <a:rPr lang="en-GB" smtClean="0"/>
              <a:t>29/05/2018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041B45-49D6-4C26-B8E1-890EF30F421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CD66367-2BFC-4CC7-8481-AF0D5916953A}" type="datetimeFigureOut">
              <a:rPr lang="en-GB" smtClean="0"/>
              <a:t>29/05/2018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041B45-49D6-4C26-B8E1-890EF30F421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66367-2BFC-4CC7-8481-AF0D5916953A}" type="datetimeFigureOut">
              <a:rPr lang="en-GB" smtClean="0"/>
              <a:t>29/05/2018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041B45-49D6-4C26-B8E1-890EF30F421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D66367-2BFC-4CC7-8481-AF0D5916953A}" type="datetimeFigureOut">
              <a:rPr lang="en-GB" smtClean="0"/>
              <a:t>29/05/2018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41B45-49D6-4C26-B8E1-890EF30F421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D66367-2BFC-4CC7-8481-AF0D5916953A}" type="datetimeFigureOut">
              <a:rPr lang="en-GB" smtClean="0"/>
              <a:t>29/05/2018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41B45-49D6-4C26-B8E1-890EF30F421A}"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66367-2BFC-4CC7-8481-AF0D5916953A}" type="datetimeFigureOut">
              <a:rPr lang="en-GB" smtClean="0"/>
              <a:t>29/05/2018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41B45-49D6-4C26-B8E1-890EF30F421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alyst title.png"/>
          <p:cNvPicPr>
            <a:picLocks noGrp="1" noChangeAspect="1"/>
          </p:cNvPicPr>
          <p:nvPr>
            <p:ph idx="1"/>
          </p:nvPr>
        </p:nvPicPr>
        <p:blipFill>
          <a:blip r:embed="rId2" cstate="print"/>
          <a:srcRect l="18597" t="2839" r="19161" b="12002"/>
          <a:stretch>
            <a:fillRect/>
          </a:stretch>
        </p:blipFill>
        <p:spPr>
          <a:xfrm>
            <a:off x="611560" y="188640"/>
            <a:ext cx="7863274" cy="6048672"/>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1052736"/>
            <a:ext cx="8352928" cy="2431435"/>
          </a:xfrm>
          <a:prstGeom prst="rect">
            <a:avLst/>
          </a:prstGeom>
          <a:noFill/>
        </p:spPr>
        <p:txBody>
          <a:bodyPr wrap="square" rtlCol="0">
            <a:spAutoFit/>
          </a:bodyPr>
          <a:lstStyle/>
          <a:p>
            <a:pPr algn="just"/>
            <a:r>
              <a:rPr lang="en-GB" sz="3800" dirty="0" smtClean="0">
                <a:solidFill>
                  <a:schemeClr val="bg1"/>
                </a:solidFill>
                <a:latin typeface="Candara" pitchFamily="34" charset="0"/>
              </a:rPr>
              <a:t>“Which of you fathers, if your son asks for a fish, will give him a snake instead? Or if he asks for an egg, will give him a scorpion?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548680"/>
            <a:ext cx="8352928" cy="3600986"/>
          </a:xfrm>
          <a:prstGeom prst="rect">
            <a:avLst/>
          </a:prstGeom>
          <a:noFill/>
        </p:spPr>
        <p:txBody>
          <a:bodyPr wrap="square" rtlCol="0">
            <a:spAutoFit/>
          </a:bodyPr>
          <a:lstStyle/>
          <a:p>
            <a:pPr algn="just"/>
            <a:r>
              <a:rPr lang="en-GB" sz="3800" dirty="0" smtClean="0">
                <a:solidFill>
                  <a:schemeClr val="bg1"/>
                </a:solidFill>
                <a:latin typeface="Candara" pitchFamily="34" charset="0"/>
              </a:rPr>
              <a:t>If you then, though you are evil, know how to give good gifts to your children, how much more will your Father in heaven give the Holy Spirit to those who ask him!”</a:t>
            </a:r>
          </a:p>
          <a:p>
            <a:pPr algn="just"/>
            <a:r>
              <a:rPr lang="en-GB" sz="3800" dirty="0">
                <a:solidFill>
                  <a:schemeClr val="bg1"/>
                </a:solidFill>
                <a:latin typeface="Candara" pitchFamily="34" charset="0"/>
              </a:rPr>
              <a:t>	</a:t>
            </a:r>
            <a:r>
              <a:rPr lang="en-GB" sz="3800" dirty="0" smtClean="0">
                <a:solidFill>
                  <a:schemeClr val="bg1"/>
                </a:solidFill>
                <a:latin typeface="Candara" pitchFamily="34" charset="0"/>
              </a:rPr>
              <a:t>			</a:t>
            </a:r>
            <a:r>
              <a:rPr lang="en-GB" sz="3800" i="1" dirty="0" smtClean="0">
                <a:solidFill>
                  <a:schemeClr val="bg1"/>
                </a:solidFill>
                <a:latin typeface="Candara" pitchFamily="34" charset="0"/>
              </a:rPr>
              <a:t>Luke 11:5-13</a:t>
            </a:r>
            <a:endParaRPr lang="en-GB" sz="3800"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692696"/>
            <a:ext cx="8352928" cy="3600986"/>
          </a:xfrm>
          <a:prstGeom prst="rect">
            <a:avLst/>
          </a:prstGeom>
          <a:noFill/>
        </p:spPr>
        <p:txBody>
          <a:bodyPr wrap="square" rtlCol="0">
            <a:spAutoFit/>
          </a:bodyPr>
          <a:lstStyle/>
          <a:p>
            <a:pPr algn="just"/>
            <a:r>
              <a:rPr lang="en-GB" sz="3800" dirty="0" smtClean="0">
                <a:solidFill>
                  <a:schemeClr val="bg1"/>
                </a:solidFill>
                <a:latin typeface="Candara" pitchFamily="34" charset="0"/>
              </a:rPr>
              <a:t>Ask and it will be given to you; seek and you will find; knock and the door will be opened to you. For everyone who asks receives; the one who seeks finds; and to the one who knocks, the door will be opened.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980728"/>
            <a:ext cx="8352928" cy="1846659"/>
          </a:xfrm>
          <a:prstGeom prst="rect">
            <a:avLst/>
          </a:prstGeom>
          <a:noFill/>
        </p:spPr>
        <p:txBody>
          <a:bodyPr wrap="square" rtlCol="0">
            <a:spAutoFit/>
          </a:bodyPr>
          <a:lstStyle/>
          <a:p>
            <a:pPr algn="just"/>
            <a:r>
              <a:rPr lang="en-GB" sz="3800" dirty="0" smtClean="0">
                <a:solidFill>
                  <a:schemeClr val="bg1"/>
                </a:solidFill>
                <a:latin typeface="Candara" pitchFamily="34" charset="0"/>
              </a:rPr>
              <a:t>You also were included in Christ when you heard the message of truth, the gospel of your salvation.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332656"/>
            <a:ext cx="8352928" cy="4185761"/>
          </a:xfrm>
          <a:prstGeom prst="rect">
            <a:avLst/>
          </a:prstGeom>
          <a:noFill/>
        </p:spPr>
        <p:txBody>
          <a:bodyPr wrap="square" rtlCol="0">
            <a:spAutoFit/>
          </a:bodyPr>
          <a:lstStyle/>
          <a:p>
            <a:pPr algn="just"/>
            <a:r>
              <a:rPr lang="en-GB" sz="3800" dirty="0" smtClean="0">
                <a:solidFill>
                  <a:schemeClr val="bg1"/>
                </a:solidFill>
                <a:latin typeface="Candara" pitchFamily="34" charset="0"/>
              </a:rPr>
              <a:t>When you believed, you were marked in him with a seal, the promised Holy Spirit, who is  deposit guaranteeing our inheritance until the redemption of those who are God’s possession- to the praise of his glory.</a:t>
            </a:r>
          </a:p>
          <a:p>
            <a:pPr algn="just"/>
            <a:r>
              <a:rPr lang="en-GB" sz="3800" dirty="0">
                <a:solidFill>
                  <a:schemeClr val="bg1"/>
                </a:solidFill>
                <a:latin typeface="Candara" pitchFamily="34" charset="0"/>
              </a:rPr>
              <a:t>	</a:t>
            </a:r>
            <a:r>
              <a:rPr lang="en-GB" sz="3800" dirty="0" smtClean="0">
                <a:solidFill>
                  <a:schemeClr val="bg1"/>
                </a:solidFill>
                <a:latin typeface="Candara" pitchFamily="34" charset="0"/>
              </a:rPr>
              <a:t>				</a:t>
            </a:r>
            <a:r>
              <a:rPr lang="en-GB" sz="3800" i="1" dirty="0" smtClean="0">
                <a:solidFill>
                  <a:schemeClr val="bg1"/>
                </a:solidFill>
                <a:latin typeface="Candara" pitchFamily="34" charset="0"/>
              </a:rPr>
              <a:t>Ephesians 1:13-14</a:t>
            </a:r>
            <a:endParaRPr lang="en-GB" sz="3800"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332656"/>
            <a:ext cx="8352928" cy="3600986"/>
          </a:xfrm>
          <a:prstGeom prst="rect">
            <a:avLst/>
          </a:prstGeom>
          <a:noFill/>
        </p:spPr>
        <p:txBody>
          <a:bodyPr wrap="square" rtlCol="0">
            <a:spAutoFit/>
          </a:bodyPr>
          <a:lstStyle/>
          <a:p>
            <a:pPr algn="just"/>
            <a:r>
              <a:rPr lang="en-GB" sz="3800" dirty="0" smtClean="0">
                <a:solidFill>
                  <a:schemeClr val="bg1"/>
                </a:solidFill>
                <a:latin typeface="Candara" pitchFamily="34" charset="0"/>
              </a:rPr>
              <a:t>God is attracted to weakness. He can’t resist those who humbly and honestly admit how desperately they need Him. Our weakness, in fact, makes room for His power.</a:t>
            </a:r>
          </a:p>
          <a:p>
            <a:pPr algn="just"/>
            <a:r>
              <a:rPr lang="en-GB" sz="3800" dirty="0">
                <a:solidFill>
                  <a:schemeClr val="bg1"/>
                </a:solidFill>
                <a:latin typeface="Candara" pitchFamily="34" charset="0"/>
              </a:rPr>
              <a:t>	</a:t>
            </a:r>
            <a:r>
              <a:rPr lang="en-GB" sz="3800" dirty="0" smtClean="0">
                <a:solidFill>
                  <a:schemeClr val="bg1"/>
                </a:solidFill>
                <a:latin typeface="Candara" pitchFamily="34" charset="0"/>
              </a:rPr>
              <a:t>		</a:t>
            </a:r>
            <a:r>
              <a:rPr lang="en-GB" sz="3800" i="1" dirty="0" smtClean="0">
                <a:solidFill>
                  <a:schemeClr val="bg1"/>
                </a:solidFill>
                <a:latin typeface="Candara" pitchFamily="34" charset="0"/>
              </a:rPr>
              <a:t>Jim Cymbala</a:t>
            </a:r>
            <a:endParaRPr lang="en-GB" sz="3800"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188640"/>
            <a:ext cx="8352928" cy="4770537"/>
          </a:xfrm>
          <a:prstGeom prst="rect">
            <a:avLst/>
          </a:prstGeom>
          <a:noFill/>
        </p:spPr>
        <p:txBody>
          <a:bodyPr wrap="square" rtlCol="0">
            <a:spAutoFit/>
          </a:bodyPr>
          <a:lstStyle/>
          <a:p>
            <a:pPr algn="just"/>
            <a:r>
              <a:rPr lang="en-GB" sz="3800" dirty="0" smtClean="0">
                <a:solidFill>
                  <a:schemeClr val="bg1"/>
                </a:solidFill>
                <a:latin typeface="Candara" pitchFamily="34" charset="0"/>
              </a:rPr>
              <a:t>If we are to live a life of sanity in our modern world, if we wish to be men and women who can live victoriously, we need this two-sided gift God has offered us: first, the work of the Son of God </a:t>
            </a:r>
            <a:r>
              <a:rPr lang="en-GB" sz="3800" b="1" dirty="0" smtClean="0">
                <a:solidFill>
                  <a:schemeClr val="bg1"/>
                </a:solidFill>
                <a:latin typeface="Candara" pitchFamily="34" charset="0"/>
              </a:rPr>
              <a:t>for</a:t>
            </a:r>
            <a:r>
              <a:rPr lang="en-GB" sz="3800" dirty="0" smtClean="0">
                <a:solidFill>
                  <a:schemeClr val="bg1"/>
                </a:solidFill>
                <a:latin typeface="Candara" pitchFamily="34" charset="0"/>
              </a:rPr>
              <a:t> us; second, the work of the Spirit of God </a:t>
            </a:r>
            <a:r>
              <a:rPr lang="en-GB" sz="3800" b="1" dirty="0" smtClean="0">
                <a:solidFill>
                  <a:schemeClr val="bg1"/>
                </a:solidFill>
                <a:latin typeface="Candara" pitchFamily="34" charset="0"/>
              </a:rPr>
              <a:t>in</a:t>
            </a:r>
            <a:r>
              <a:rPr lang="en-GB" sz="3800" dirty="0" smtClean="0">
                <a:solidFill>
                  <a:schemeClr val="bg1"/>
                </a:solidFill>
                <a:latin typeface="Candara" pitchFamily="34" charset="0"/>
              </a:rPr>
              <a:t> us.</a:t>
            </a:r>
          </a:p>
          <a:p>
            <a:pPr algn="just"/>
            <a:r>
              <a:rPr lang="en-GB" sz="3800" dirty="0">
                <a:solidFill>
                  <a:schemeClr val="bg1"/>
                </a:solidFill>
                <a:latin typeface="Candara" pitchFamily="34" charset="0"/>
              </a:rPr>
              <a:t>	</a:t>
            </a:r>
            <a:r>
              <a:rPr lang="en-GB" sz="3800" dirty="0" smtClean="0">
                <a:solidFill>
                  <a:schemeClr val="bg1"/>
                </a:solidFill>
                <a:latin typeface="Candara" pitchFamily="34" charset="0"/>
              </a:rPr>
              <a:t>					</a:t>
            </a:r>
            <a:r>
              <a:rPr lang="en-GB" sz="3800" i="1" dirty="0" smtClean="0">
                <a:solidFill>
                  <a:schemeClr val="bg1"/>
                </a:solidFill>
                <a:latin typeface="Candara" pitchFamily="34" charset="0"/>
              </a:rPr>
              <a:t>Billy Graham</a:t>
            </a:r>
            <a:endParaRPr lang="en-GB" sz="3800"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620688"/>
            <a:ext cx="8352928" cy="3016210"/>
          </a:xfrm>
          <a:prstGeom prst="rect">
            <a:avLst/>
          </a:prstGeom>
          <a:noFill/>
        </p:spPr>
        <p:txBody>
          <a:bodyPr wrap="square" rtlCol="0">
            <a:spAutoFit/>
          </a:bodyPr>
          <a:lstStyle/>
          <a:p>
            <a:pPr algn="just"/>
            <a:r>
              <a:rPr lang="en-GB" sz="3800" dirty="0" smtClean="0">
                <a:solidFill>
                  <a:schemeClr val="bg1"/>
                </a:solidFill>
                <a:latin typeface="Candara" pitchFamily="34" charset="0"/>
              </a:rPr>
              <a:t>If you then, though you are evil, know how to give good gifts to your children, how much more will your Father in heaven give the Holy Spirit to those who ask him!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188640"/>
            <a:ext cx="8352928" cy="3600986"/>
          </a:xfrm>
          <a:prstGeom prst="rect">
            <a:avLst/>
          </a:prstGeom>
          <a:noFill/>
        </p:spPr>
        <p:txBody>
          <a:bodyPr wrap="square" rtlCol="0">
            <a:spAutoFit/>
          </a:bodyPr>
          <a:lstStyle/>
          <a:p>
            <a:pPr algn="just"/>
            <a:r>
              <a:rPr lang="en-GB" sz="3800" dirty="0" smtClean="0">
                <a:solidFill>
                  <a:schemeClr val="bg1"/>
                </a:solidFill>
                <a:latin typeface="Candara" pitchFamily="34" charset="0"/>
              </a:rPr>
              <a:t>Then Jesus said to them, “Suppose you have a friend, and you go to him at midnight and say, ‘Friend, lend me three loaves of bread; a friend of mine on a journey has come to me, and I have no food to offer him.’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764704"/>
            <a:ext cx="8352928" cy="2431435"/>
          </a:xfrm>
          <a:prstGeom prst="rect">
            <a:avLst/>
          </a:prstGeom>
          <a:noFill/>
        </p:spPr>
        <p:txBody>
          <a:bodyPr wrap="square" rtlCol="0">
            <a:spAutoFit/>
          </a:bodyPr>
          <a:lstStyle/>
          <a:p>
            <a:pPr algn="just"/>
            <a:r>
              <a:rPr lang="en-GB" sz="3800" dirty="0" smtClean="0">
                <a:solidFill>
                  <a:schemeClr val="bg1"/>
                </a:solidFill>
                <a:latin typeface="Candara" pitchFamily="34" charset="0"/>
              </a:rPr>
              <a:t>And suppose the one inside answers, ‘Don’t bother me. The door is already locked, and my children and I are in bed. I can’t get up and give you anything.’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620688"/>
            <a:ext cx="8352928" cy="3016210"/>
          </a:xfrm>
          <a:prstGeom prst="rect">
            <a:avLst/>
          </a:prstGeom>
          <a:noFill/>
        </p:spPr>
        <p:txBody>
          <a:bodyPr wrap="square" rtlCol="0">
            <a:spAutoFit/>
          </a:bodyPr>
          <a:lstStyle/>
          <a:p>
            <a:pPr algn="just"/>
            <a:r>
              <a:rPr lang="en-GB" sz="3800" dirty="0" smtClean="0">
                <a:solidFill>
                  <a:schemeClr val="bg1"/>
                </a:solidFill>
                <a:latin typeface="Candara" pitchFamily="34" charset="0"/>
              </a:rPr>
              <a:t>I tell you, even though he will not get up and give you the bread because of friendship, yet because of your shameless audacity he will surely get up and give you as much as you need.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188640"/>
            <a:ext cx="8352928" cy="3600986"/>
          </a:xfrm>
          <a:prstGeom prst="rect">
            <a:avLst/>
          </a:prstGeom>
          <a:noFill/>
        </p:spPr>
        <p:txBody>
          <a:bodyPr wrap="square" rtlCol="0">
            <a:spAutoFit/>
          </a:bodyPr>
          <a:lstStyle/>
          <a:p>
            <a:pPr algn="just"/>
            <a:r>
              <a:rPr lang="en-GB" sz="3800" dirty="0" smtClean="0">
                <a:solidFill>
                  <a:schemeClr val="bg1"/>
                </a:solidFill>
                <a:latin typeface="Candara" pitchFamily="34" charset="0"/>
              </a:rPr>
              <a:t>“So I say to you: Ask and it will be given to you; seek and you will find; knock and the door will be opened to you. For everyone who asks receives; the one who seeks finds; and to the one who knocks, the door will be opened.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1112</TotalTime>
  <Words>411</Words>
  <Application>Microsoft Office PowerPoint</Application>
  <PresentationFormat>On-screen Show (4:3)</PresentationFormat>
  <Paragraphs>16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Gilmour</dc:creator>
  <cp:lastModifiedBy>David Gilmour</cp:lastModifiedBy>
  <cp:revision>2</cp:revision>
  <dcterms:created xsi:type="dcterms:W3CDTF">2018-05-29T15:02:07Z</dcterms:created>
  <dcterms:modified xsi:type="dcterms:W3CDTF">2018-05-30T09:34:29Z</dcterms:modified>
</cp:coreProperties>
</file>