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1" d="100"/>
          <a:sy n="51" d="100"/>
        </p:scale>
        <p:origin x="69" y="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3153-27C8-4866-89D7-08D4ABD047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CB51C3-05BE-4496-BEAB-807C935375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BDFFFA-FD90-4431-ABEE-7239F56D5181}"/>
              </a:ext>
            </a:extLst>
          </p:cNvPr>
          <p:cNvSpPr>
            <a:spLocks noGrp="1"/>
          </p:cNvSpPr>
          <p:nvPr>
            <p:ph type="dt" sz="half" idx="10"/>
          </p:nvPr>
        </p:nvSpPr>
        <p:spPr/>
        <p:txBody>
          <a:bodyPr/>
          <a:lstStyle/>
          <a:p>
            <a:fld id="{3862E65E-F7E3-4BA9-ACE0-185A73262AA4}" type="datetimeFigureOut">
              <a:rPr lang="en-GB" smtClean="0"/>
              <a:t>01/10/2019</a:t>
            </a:fld>
            <a:endParaRPr lang="en-GB"/>
          </a:p>
        </p:txBody>
      </p:sp>
      <p:sp>
        <p:nvSpPr>
          <p:cNvPr id="5" name="Footer Placeholder 4">
            <a:extLst>
              <a:ext uri="{FF2B5EF4-FFF2-40B4-BE49-F238E27FC236}">
                <a16:creationId xmlns:a16="http://schemas.microsoft.com/office/drawing/2014/main" id="{49251010-039E-4392-81AB-1BAFEC8557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605EF2-857B-4B33-89F3-28E2DED613A5}"/>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110966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358A-776B-4C97-BB59-7B75E9E670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A10B83-5743-4872-9F8D-BEE6EC7BC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E03B5-0EE5-44DD-90AA-A25DC4ED1EF1}"/>
              </a:ext>
            </a:extLst>
          </p:cNvPr>
          <p:cNvSpPr>
            <a:spLocks noGrp="1"/>
          </p:cNvSpPr>
          <p:nvPr>
            <p:ph type="dt" sz="half" idx="10"/>
          </p:nvPr>
        </p:nvSpPr>
        <p:spPr/>
        <p:txBody>
          <a:bodyPr/>
          <a:lstStyle/>
          <a:p>
            <a:fld id="{3862E65E-F7E3-4BA9-ACE0-185A73262AA4}" type="datetimeFigureOut">
              <a:rPr lang="en-GB" smtClean="0"/>
              <a:t>01/10/2019</a:t>
            </a:fld>
            <a:endParaRPr lang="en-GB"/>
          </a:p>
        </p:txBody>
      </p:sp>
      <p:sp>
        <p:nvSpPr>
          <p:cNvPr id="5" name="Footer Placeholder 4">
            <a:extLst>
              <a:ext uri="{FF2B5EF4-FFF2-40B4-BE49-F238E27FC236}">
                <a16:creationId xmlns:a16="http://schemas.microsoft.com/office/drawing/2014/main" id="{84C1D8A8-EA2D-4FD3-BBB4-97313F6440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C20937-6055-4DAD-B914-2C0EA5A07CE2}"/>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142032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55A91C-9AFC-400E-8B0A-E156E9535F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943E21-087C-4F92-A683-074D1940E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24D65B-D903-4C64-9066-1A66EB47BEB3}"/>
              </a:ext>
            </a:extLst>
          </p:cNvPr>
          <p:cNvSpPr>
            <a:spLocks noGrp="1"/>
          </p:cNvSpPr>
          <p:nvPr>
            <p:ph type="dt" sz="half" idx="10"/>
          </p:nvPr>
        </p:nvSpPr>
        <p:spPr/>
        <p:txBody>
          <a:bodyPr/>
          <a:lstStyle/>
          <a:p>
            <a:fld id="{3862E65E-F7E3-4BA9-ACE0-185A73262AA4}" type="datetimeFigureOut">
              <a:rPr lang="en-GB" smtClean="0"/>
              <a:t>01/10/2019</a:t>
            </a:fld>
            <a:endParaRPr lang="en-GB"/>
          </a:p>
        </p:txBody>
      </p:sp>
      <p:sp>
        <p:nvSpPr>
          <p:cNvPr id="5" name="Footer Placeholder 4">
            <a:extLst>
              <a:ext uri="{FF2B5EF4-FFF2-40B4-BE49-F238E27FC236}">
                <a16:creationId xmlns:a16="http://schemas.microsoft.com/office/drawing/2014/main" id="{D7811430-146B-453B-B294-2E945228A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F243FE-2E3B-49A9-822C-E2F11099C51D}"/>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36602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72DB-85A3-4189-A381-2549564819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1FC8F4-6C05-4944-A74D-F54BC3493D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541415-5A03-429E-9B5A-24A66CC704B6}"/>
              </a:ext>
            </a:extLst>
          </p:cNvPr>
          <p:cNvSpPr>
            <a:spLocks noGrp="1"/>
          </p:cNvSpPr>
          <p:nvPr>
            <p:ph type="dt" sz="half" idx="10"/>
          </p:nvPr>
        </p:nvSpPr>
        <p:spPr/>
        <p:txBody>
          <a:bodyPr/>
          <a:lstStyle/>
          <a:p>
            <a:fld id="{3862E65E-F7E3-4BA9-ACE0-185A73262AA4}" type="datetimeFigureOut">
              <a:rPr lang="en-GB" smtClean="0"/>
              <a:t>01/10/2019</a:t>
            </a:fld>
            <a:endParaRPr lang="en-GB"/>
          </a:p>
        </p:txBody>
      </p:sp>
      <p:sp>
        <p:nvSpPr>
          <p:cNvPr id="5" name="Footer Placeholder 4">
            <a:extLst>
              <a:ext uri="{FF2B5EF4-FFF2-40B4-BE49-F238E27FC236}">
                <a16:creationId xmlns:a16="http://schemas.microsoft.com/office/drawing/2014/main" id="{F0F542F0-B480-46CE-99CD-79D8DF0F07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B730-656C-4A17-8353-A88BBC6DB1DF}"/>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159133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5C06-51DA-4B78-A230-6CD3B7A4BE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3BF716-EE3C-4661-AE38-34D42EE990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28CF03-9A12-43BA-AC80-DA9317042259}"/>
              </a:ext>
            </a:extLst>
          </p:cNvPr>
          <p:cNvSpPr>
            <a:spLocks noGrp="1"/>
          </p:cNvSpPr>
          <p:nvPr>
            <p:ph type="dt" sz="half" idx="10"/>
          </p:nvPr>
        </p:nvSpPr>
        <p:spPr/>
        <p:txBody>
          <a:bodyPr/>
          <a:lstStyle/>
          <a:p>
            <a:fld id="{3862E65E-F7E3-4BA9-ACE0-185A73262AA4}" type="datetimeFigureOut">
              <a:rPr lang="en-GB" smtClean="0"/>
              <a:t>01/10/2019</a:t>
            </a:fld>
            <a:endParaRPr lang="en-GB"/>
          </a:p>
        </p:txBody>
      </p:sp>
      <p:sp>
        <p:nvSpPr>
          <p:cNvPr id="5" name="Footer Placeholder 4">
            <a:extLst>
              <a:ext uri="{FF2B5EF4-FFF2-40B4-BE49-F238E27FC236}">
                <a16:creationId xmlns:a16="http://schemas.microsoft.com/office/drawing/2014/main" id="{D53EC12D-DBD9-42DA-A461-F6BB62EBBB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5FD969-33F9-422B-A26A-400B62CB3F39}"/>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362045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3DB8-675C-49A7-9472-5C086B0A3B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658ECD-A975-4809-88E1-03BD8FED6A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21F68E-D2C1-4C4A-9ABD-752C530AEE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4DDDCE-6FCC-4F81-903E-ABEE791D0F96}"/>
              </a:ext>
            </a:extLst>
          </p:cNvPr>
          <p:cNvSpPr>
            <a:spLocks noGrp="1"/>
          </p:cNvSpPr>
          <p:nvPr>
            <p:ph type="dt" sz="half" idx="10"/>
          </p:nvPr>
        </p:nvSpPr>
        <p:spPr/>
        <p:txBody>
          <a:bodyPr/>
          <a:lstStyle/>
          <a:p>
            <a:fld id="{3862E65E-F7E3-4BA9-ACE0-185A73262AA4}" type="datetimeFigureOut">
              <a:rPr lang="en-GB" smtClean="0"/>
              <a:t>01/10/2019</a:t>
            </a:fld>
            <a:endParaRPr lang="en-GB"/>
          </a:p>
        </p:txBody>
      </p:sp>
      <p:sp>
        <p:nvSpPr>
          <p:cNvPr id="6" name="Footer Placeholder 5">
            <a:extLst>
              <a:ext uri="{FF2B5EF4-FFF2-40B4-BE49-F238E27FC236}">
                <a16:creationId xmlns:a16="http://schemas.microsoft.com/office/drawing/2014/main" id="{8292F576-ABD6-40EF-BCE3-8E9F96F10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2198C2-BB77-4501-ACFE-135688516A2F}"/>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336691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3487-29E5-4713-A82C-1296BCDCC1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35A40D-7D19-4895-A7ED-7F2CD12E2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F735A6-B440-4DB8-96E5-79925C0E40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F0FFF0-6156-4A31-96C6-D3C19D13B1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C22907-4061-4AC7-A207-52F87898C6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6C7627-FEA8-4ED4-91B1-84FF340383EC}"/>
              </a:ext>
            </a:extLst>
          </p:cNvPr>
          <p:cNvSpPr>
            <a:spLocks noGrp="1"/>
          </p:cNvSpPr>
          <p:nvPr>
            <p:ph type="dt" sz="half" idx="10"/>
          </p:nvPr>
        </p:nvSpPr>
        <p:spPr/>
        <p:txBody>
          <a:bodyPr/>
          <a:lstStyle/>
          <a:p>
            <a:fld id="{3862E65E-F7E3-4BA9-ACE0-185A73262AA4}" type="datetimeFigureOut">
              <a:rPr lang="en-GB" smtClean="0"/>
              <a:t>01/10/2019</a:t>
            </a:fld>
            <a:endParaRPr lang="en-GB"/>
          </a:p>
        </p:txBody>
      </p:sp>
      <p:sp>
        <p:nvSpPr>
          <p:cNvPr id="8" name="Footer Placeholder 7">
            <a:extLst>
              <a:ext uri="{FF2B5EF4-FFF2-40B4-BE49-F238E27FC236}">
                <a16:creationId xmlns:a16="http://schemas.microsoft.com/office/drawing/2014/main" id="{503C6954-4483-4C14-9061-2F6C00A406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013A46-BF0F-439E-8D33-0E4889E2F751}"/>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342629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DF37-E33E-4861-A000-4DE9C9D94D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A2E2F2-6BA9-4AC5-B43C-200BF5C28405}"/>
              </a:ext>
            </a:extLst>
          </p:cNvPr>
          <p:cNvSpPr>
            <a:spLocks noGrp="1"/>
          </p:cNvSpPr>
          <p:nvPr>
            <p:ph type="dt" sz="half" idx="10"/>
          </p:nvPr>
        </p:nvSpPr>
        <p:spPr/>
        <p:txBody>
          <a:bodyPr/>
          <a:lstStyle/>
          <a:p>
            <a:fld id="{3862E65E-F7E3-4BA9-ACE0-185A73262AA4}" type="datetimeFigureOut">
              <a:rPr lang="en-GB" smtClean="0"/>
              <a:t>01/10/2019</a:t>
            </a:fld>
            <a:endParaRPr lang="en-GB"/>
          </a:p>
        </p:txBody>
      </p:sp>
      <p:sp>
        <p:nvSpPr>
          <p:cNvPr id="4" name="Footer Placeholder 3">
            <a:extLst>
              <a:ext uri="{FF2B5EF4-FFF2-40B4-BE49-F238E27FC236}">
                <a16:creationId xmlns:a16="http://schemas.microsoft.com/office/drawing/2014/main" id="{24CC2552-CD24-4BE4-B7B6-C6489C133B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162909-F022-44CA-A737-2ED6822617B6}"/>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380293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4700A-D439-4C3E-8071-4BCCA7406B75}"/>
              </a:ext>
            </a:extLst>
          </p:cNvPr>
          <p:cNvSpPr>
            <a:spLocks noGrp="1"/>
          </p:cNvSpPr>
          <p:nvPr>
            <p:ph type="dt" sz="half" idx="10"/>
          </p:nvPr>
        </p:nvSpPr>
        <p:spPr/>
        <p:txBody>
          <a:bodyPr/>
          <a:lstStyle/>
          <a:p>
            <a:fld id="{3862E65E-F7E3-4BA9-ACE0-185A73262AA4}" type="datetimeFigureOut">
              <a:rPr lang="en-GB" smtClean="0"/>
              <a:t>01/10/2019</a:t>
            </a:fld>
            <a:endParaRPr lang="en-GB"/>
          </a:p>
        </p:txBody>
      </p:sp>
      <p:sp>
        <p:nvSpPr>
          <p:cNvPr id="3" name="Footer Placeholder 2">
            <a:extLst>
              <a:ext uri="{FF2B5EF4-FFF2-40B4-BE49-F238E27FC236}">
                <a16:creationId xmlns:a16="http://schemas.microsoft.com/office/drawing/2014/main" id="{6B3DE71A-FE56-4C7C-96C9-64B603EB87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9F259A-650E-46F0-AAEA-20651871CD58}"/>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97967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1EF4-8BF2-48D2-83C5-FCF21F930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7EA0AF-4E2F-41B8-8C94-447F766619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DB69C8-4901-4377-BBC4-A80032C89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00E98C-C45C-4613-824D-56D944BD00F4}"/>
              </a:ext>
            </a:extLst>
          </p:cNvPr>
          <p:cNvSpPr>
            <a:spLocks noGrp="1"/>
          </p:cNvSpPr>
          <p:nvPr>
            <p:ph type="dt" sz="half" idx="10"/>
          </p:nvPr>
        </p:nvSpPr>
        <p:spPr/>
        <p:txBody>
          <a:bodyPr/>
          <a:lstStyle/>
          <a:p>
            <a:fld id="{3862E65E-F7E3-4BA9-ACE0-185A73262AA4}" type="datetimeFigureOut">
              <a:rPr lang="en-GB" smtClean="0"/>
              <a:t>01/10/2019</a:t>
            </a:fld>
            <a:endParaRPr lang="en-GB"/>
          </a:p>
        </p:txBody>
      </p:sp>
      <p:sp>
        <p:nvSpPr>
          <p:cNvPr id="6" name="Footer Placeholder 5">
            <a:extLst>
              <a:ext uri="{FF2B5EF4-FFF2-40B4-BE49-F238E27FC236}">
                <a16:creationId xmlns:a16="http://schemas.microsoft.com/office/drawing/2014/main" id="{81CDAEF9-07CE-4429-8B31-8C747981C6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45CC53-E1A6-4EDB-94DA-978244394907}"/>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109474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4DA7-BEBA-456A-8505-F0DD1866E0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ECF3AF-09DF-4319-8E09-2CB64A0F2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A376A0-5DF8-4D52-A02D-6B9546B13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022F6-0BFF-46CA-8C4B-159B03048E69}"/>
              </a:ext>
            </a:extLst>
          </p:cNvPr>
          <p:cNvSpPr>
            <a:spLocks noGrp="1"/>
          </p:cNvSpPr>
          <p:nvPr>
            <p:ph type="dt" sz="half" idx="10"/>
          </p:nvPr>
        </p:nvSpPr>
        <p:spPr/>
        <p:txBody>
          <a:bodyPr/>
          <a:lstStyle/>
          <a:p>
            <a:fld id="{3862E65E-F7E3-4BA9-ACE0-185A73262AA4}" type="datetimeFigureOut">
              <a:rPr lang="en-GB" smtClean="0"/>
              <a:t>01/10/2019</a:t>
            </a:fld>
            <a:endParaRPr lang="en-GB"/>
          </a:p>
        </p:txBody>
      </p:sp>
      <p:sp>
        <p:nvSpPr>
          <p:cNvPr id="6" name="Footer Placeholder 5">
            <a:extLst>
              <a:ext uri="{FF2B5EF4-FFF2-40B4-BE49-F238E27FC236}">
                <a16:creationId xmlns:a16="http://schemas.microsoft.com/office/drawing/2014/main" id="{F085ED92-4659-4018-AACA-CD6887E034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C72E6A-0A27-4B3B-A9A9-D1EBC36F808E}"/>
              </a:ext>
            </a:extLst>
          </p:cNvPr>
          <p:cNvSpPr>
            <a:spLocks noGrp="1"/>
          </p:cNvSpPr>
          <p:nvPr>
            <p:ph type="sldNum" sz="quarter" idx="12"/>
          </p:nvPr>
        </p:nvSpPr>
        <p:spPr/>
        <p:txBody>
          <a:bodyPr/>
          <a:lstStyle/>
          <a:p>
            <a:fld id="{898F1E5E-AF06-4A42-AF3B-57B8A907D16D}" type="slidenum">
              <a:rPr lang="en-GB" smtClean="0"/>
              <a:t>‹#›</a:t>
            </a:fld>
            <a:endParaRPr lang="en-GB"/>
          </a:p>
        </p:txBody>
      </p:sp>
    </p:spTree>
    <p:extLst>
      <p:ext uri="{BB962C8B-B14F-4D97-AF65-F5344CB8AC3E}">
        <p14:creationId xmlns:p14="http://schemas.microsoft.com/office/powerpoint/2010/main" val="319851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2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A77DC8-8953-43E0-B57F-809DC3568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74CE60-23A9-49A4-B38A-562E2C7FA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6862E6-133D-45E6-AC74-78F3C6EC3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2E65E-F7E3-4BA9-ACE0-185A73262AA4}" type="datetimeFigureOut">
              <a:rPr lang="en-GB" smtClean="0"/>
              <a:t>01/10/2019</a:t>
            </a:fld>
            <a:endParaRPr lang="en-GB"/>
          </a:p>
        </p:txBody>
      </p:sp>
      <p:sp>
        <p:nvSpPr>
          <p:cNvPr id="5" name="Footer Placeholder 4">
            <a:extLst>
              <a:ext uri="{FF2B5EF4-FFF2-40B4-BE49-F238E27FC236}">
                <a16:creationId xmlns:a16="http://schemas.microsoft.com/office/drawing/2014/main" id="{CF0128E8-6167-4CA6-AABC-87D8F06017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A56A29-ECC8-4D88-ACBE-B862C1DA4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F1E5E-AF06-4A42-AF3B-57B8A907D16D}" type="slidenum">
              <a:rPr lang="en-GB" smtClean="0"/>
              <a:t>‹#›</a:t>
            </a:fld>
            <a:endParaRPr lang="en-GB"/>
          </a:p>
        </p:txBody>
      </p:sp>
    </p:spTree>
    <p:extLst>
      <p:ext uri="{BB962C8B-B14F-4D97-AF65-F5344CB8AC3E}">
        <p14:creationId xmlns:p14="http://schemas.microsoft.com/office/powerpoint/2010/main" val="124877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1850315" y="892885"/>
            <a:ext cx="8896573" cy="3046988"/>
          </a:xfrm>
          <a:prstGeom prst="rect">
            <a:avLst/>
          </a:prstGeom>
          <a:noFill/>
        </p:spPr>
        <p:txBody>
          <a:bodyPr wrap="square" rtlCol="0">
            <a:spAutoFit/>
          </a:bodyPr>
          <a:lstStyle/>
          <a:p>
            <a:r>
              <a:rPr lang="en-GB" sz="9600" b="1" dirty="0">
                <a:solidFill>
                  <a:schemeClr val="accent1">
                    <a:lumMod val="50000"/>
                  </a:schemeClr>
                </a:solidFill>
                <a:latin typeface="Bradley Hand ITC" panose="03070402050302030203" pitchFamily="66" charset="0"/>
              </a:rPr>
              <a:t>Let me tell you a story…</a:t>
            </a:r>
            <a:endParaRPr lang="en-GB" sz="3200" b="1" dirty="0">
              <a:solidFill>
                <a:schemeClr val="accent1">
                  <a:lumMod val="50000"/>
                </a:schemeClr>
              </a:solidFill>
              <a:latin typeface="Bradley Hand ITC" panose="03070402050302030203" pitchFamily="66" charset="0"/>
            </a:endParaRPr>
          </a:p>
        </p:txBody>
      </p:sp>
    </p:spTree>
    <p:extLst>
      <p:ext uri="{BB962C8B-B14F-4D97-AF65-F5344CB8AC3E}">
        <p14:creationId xmlns:p14="http://schemas.microsoft.com/office/powerpoint/2010/main" val="3219071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645459"/>
            <a:ext cx="10972799" cy="3416320"/>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“Therefore everyone who hears these words of mine and puts them into practice is like a wise man who built his house on the rock. </a:t>
            </a:r>
            <a:endParaRPr lang="en-GB" sz="1400"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13057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344244"/>
            <a:ext cx="10972799" cy="4247317"/>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The rain came down, the streams rose, and the winds blew and beat against that house; yet it did not fall, because it had its foundation on the rock. </a:t>
            </a:r>
            <a:endParaRPr lang="en-GB" sz="1400"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78154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699247"/>
            <a:ext cx="10972799" cy="3416320"/>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But everyone who hears these words of mine and does not put them into practice is like a foolish man who built his house on sand. </a:t>
            </a:r>
            <a:endParaRPr lang="en-GB" sz="1400"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52160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225911"/>
            <a:ext cx="10972799" cy="4247317"/>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The rain came down, the streams rose, and the winds blew and beat against that house, and it fell with a great crash.”</a:t>
            </a:r>
          </a:p>
          <a:p>
            <a:pPr algn="just"/>
            <a:r>
              <a:rPr lang="en-US" sz="5400" dirty="0">
                <a:solidFill>
                  <a:schemeClr val="accent1">
                    <a:lumMod val="50000"/>
                  </a:schemeClr>
                </a:solidFill>
                <a:latin typeface="Candara" panose="020E0502030303020204" pitchFamily="34" charset="0"/>
              </a:rPr>
              <a:t>					</a:t>
            </a:r>
            <a:r>
              <a:rPr lang="en-US" sz="5400" b="1" i="1" dirty="0">
                <a:solidFill>
                  <a:schemeClr val="accent1">
                    <a:lumMod val="50000"/>
                  </a:schemeClr>
                </a:solidFill>
                <a:latin typeface="Candara" panose="020E0502030303020204" pitchFamily="34" charset="0"/>
              </a:rPr>
              <a:t>Matthew 7:21-28</a:t>
            </a:r>
            <a:endParaRPr lang="en-GB" sz="1400" b="1"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3555764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7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1226373"/>
            <a:ext cx="10972799" cy="2585323"/>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Among its marvels is the greatest and most complete conceivable eucatastrophe. </a:t>
            </a:r>
            <a:endParaRPr lang="en-GB" sz="1400" b="1"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102984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225911"/>
            <a:ext cx="10972799" cy="4247317"/>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The Birth of Christ is the eucatastrophe of Man's history. The Resurrection is the eucatastrophe of the story of the Incarnation.											 </a:t>
            </a:r>
            <a:r>
              <a:rPr lang="en-US" sz="5400" b="1" i="1" dirty="0">
                <a:solidFill>
                  <a:schemeClr val="accent1">
                    <a:lumMod val="50000"/>
                  </a:schemeClr>
                </a:solidFill>
                <a:latin typeface="Candara" panose="020E0502030303020204" pitchFamily="34" charset="0"/>
              </a:rPr>
              <a:t>JRR Tolkien</a:t>
            </a:r>
            <a:endParaRPr lang="en-GB" sz="1400" b="1"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46971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4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1054250"/>
            <a:ext cx="10972799" cy="2585323"/>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I have come to regard with some suspicion those who claim that the Bible never troubles them. </a:t>
            </a:r>
            <a:endParaRPr lang="en-GB" sz="1400" b="1"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12241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1097280"/>
            <a:ext cx="10972799" cy="2585323"/>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I can only assume this means they haven't actually read it.									       </a:t>
            </a:r>
            <a:r>
              <a:rPr lang="en-US" sz="5400" b="1" i="1" dirty="0">
                <a:solidFill>
                  <a:schemeClr val="accent1">
                    <a:lumMod val="50000"/>
                  </a:schemeClr>
                </a:solidFill>
                <a:latin typeface="Candara" panose="020E0502030303020204" pitchFamily="34" charset="0"/>
              </a:rPr>
              <a:t>Rachel Held Evans</a:t>
            </a:r>
            <a:endParaRPr lang="en-GB" sz="1400" b="1"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355411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2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90E94-2855-4E1E-89AD-8570A7F0D6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519" y="388688"/>
            <a:ext cx="10822193" cy="6080623"/>
          </a:xfrm>
          <a:prstGeom prst="rect">
            <a:avLst/>
          </a:prstGeom>
          <a:ln w="12700">
            <a:solidFill>
              <a:schemeClr val="accent1">
                <a:lumMod val="50000"/>
              </a:schemeClr>
            </a:solidFill>
          </a:ln>
        </p:spPr>
      </p:pic>
    </p:spTree>
    <p:extLst>
      <p:ext uri="{BB962C8B-B14F-4D97-AF65-F5344CB8AC3E}">
        <p14:creationId xmlns:p14="http://schemas.microsoft.com/office/powerpoint/2010/main" val="2840367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92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333488"/>
            <a:ext cx="10972799" cy="4247317"/>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Love the Lord your God with all your heart and with all your soul and with all your mind and with all your strength.							       </a:t>
            </a:r>
          </a:p>
          <a:p>
            <a:pPr algn="just"/>
            <a:r>
              <a:rPr lang="en-US" sz="5400" b="1" i="1" dirty="0">
                <a:solidFill>
                  <a:schemeClr val="accent1">
                    <a:lumMod val="50000"/>
                  </a:schemeClr>
                </a:solidFill>
                <a:latin typeface="Candara" panose="020E0502030303020204" pitchFamily="34" charset="0"/>
              </a:rPr>
              <a:t>			Mark 12:30</a:t>
            </a:r>
            <a:endParaRPr lang="en-GB" sz="1400" b="1"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10732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57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333488"/>
            <a:ext cx="10972799" cy="4462760"/>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Don’t fool yourself into thinking that you are a listener when you are anything but, letting the Word go in one ear and out the other. Act on what you hear! 					       </a:t>
            </a:r>
          </a:p>
          <a:p>
            <a:pPr algn="just"/>
            <a:endParaRPr lang="en-GB" sz="1400" b="1"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823589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1226373"/>
            <a:ext cx="10972799" cy="2585323"/>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Those who hear and don’t act are like those who glance in the mirror, walk away, </a:t>
            </a:r>
            <a:endParaRPr lang="en-GB" sz="1400" b="1"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3973986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1258646"/>
            <a:ext cx="10972799" cy="2585323"/>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and two minutes later have no idea who they are, what they look like.								   </a:t>
            </a:r>
            <a:r>
              <a:rPr lang="en-US" sz="5400" b="1" i="1" dirty="0">
                <a:solidFill>
                  <a:schemeClr val="accent1">
                    <a:lumMod val="50000"/>
                  </a:schemeClr>
                </a:solidFill>
                <a:latin typeface="Candara" panose="020E0502030303020204" pitchFamily="34" charset="0"/>
              </a:rPr>
              <a:t>James 1:22-24</a:t>
            </a:r>
            <a:endParaRPr lang="en-GB" sz="1400" b="1"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3074981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165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1151069"/>
            <a:ext cx="10972799" cy="2585323"/>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Whoever looks intently into the perfect law that gives freedom, and continues in it-</a:t>
            </a:r>
            <a:endParaRPr lang="en-GB" sz="1400" b="1"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3869998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860613"/>
            <a:ext cx="10972799" cy="3416320"/>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not forgetting what they have heard, but doing it- they will be blessed in what they do.							   				   </a:t>
            </a:r>
            <a:r>
              <a:rPr lang="en-US" sz="5400" b="1" i="1" dirty="0">
                <a:solidFill>
                  <a:schemeClr val="accent1">
                    <a:lumMod val="50000"/>
                  </a:schemeClr>
                </a:solidFill>
                <a:latin typeface="Candara" panose="020E0502030303020204" pitchFamily="34" charset="0"/>
              </a:rPr>
              <a:t>James 1:25</a:t>
            </a:r>
            <a:endParaRPr lang="en-GB" sz="1400" b="1" i="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098960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29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2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90E94-2855-4E1E-89AD-8570A7F0D6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8009" y="388688"/>
            <a:ext cx="10875981" cy="6080623"/>
          </a:xfrm>
          <a:prstGeom prst="rect">
            <a:avLst/>
          </a:prstGeom>
          <a:ln w="12700">
            <a:solidFill>
              <a:schemeClr val="accent1">
                <a:lumMod val="50000"/>
              </a:schemeClr>
            </a:solidFill>
          </a:ln>
        </p:spPr>
      </p:pic>
    </p:spTree>
    <p:extLst>
      <p:ext uri="{BB962C8B-B14F-4D97-AF65-F5344CB8AC3E}">
        <p14:creationId xmlns:p14="http://schemas.microsoft.com/office/powerpoint/2010/main" val="148023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2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90E94-2855-4E1E-89AD-8570A7F0D6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128" y="388688"/>
            <a:ext cx="10596282" cy="6080623"/>
          </a:xfrm>
          <a:prstGeom prst="rect">
            <a:avLst/>
          </a:prstGeom>
          <a:ln w="12700">
            <a:solidFill>
              <a:schemeClr val="accent1">
                <a:lumMod val="50000"/>
              </a:schemeClr>
            </a:solidFill>
          </a:ln>
        </p:spPr>
      </p:pic>
    </p:spTree>
    <p:extLst>
      <p:ext uri="{BB962C8B-B14F-4D97-AF65-F5344CB8AC3E}">
        <p14:creationId xmlns:p14="http://schemas.microsoft.com/office/powerpoint/2010/main" val="44952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2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90E94-2855-4E1E-89AD-8570A7F0D6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0889" y="388688"/>
            <a:ext cx="10510221" cy="6080623"/>
          </a:xfrm>
          <a:prstGeom prst="rect">
            <a:avLst/>
          </a:prstGeom>
          <a:ln w="12700">
            <a:solidFill>
              <a:schemeClr val="accent1">
                <a:lumMod val="50000"/>
              </a:schemeClr>
            </a:solidFill>
          </a:ln>
        </p:spPr>
      </p:pic>
    </p:spTree>
    <p:extLst>
      <p:ext uri="{BB962C8B-B14F-4D97-AF65-F5344CB8AC3E}">
        <p14:creationId xmlns:p14="http://schemas.microsoft.com/office/powerpoint/2010/main" val="925947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40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301214"/>
            <a:ext cx="10972799" cy="4247317"/>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“Not everyone who says to me, ‘Lord, Lord,’ will enter the kingdom of heaven, but only the one who does the will of my Father who is in heaven.</a:t>
            </a:r>
            <a:endParaRPr lang="en-GB" sz="1400"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29340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301214"/>
            <a:ext cx="10972799" cy="4247317"/>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Many will say to me on that day, ‘Lord, Lord, did we not prophesy in your name and in your name drive out demons and in your name perform many miracles?’ </a:t>
            </a:r>
            <a:endParaRPr lang="en-GB" sz="1400"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90331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7466F-772D-42CA-B0B9-BEBBEDFFA371}"/>
              </a:ext>
            </a:extLst>
          </p:cNvPr>
          <p:cNvSpPr txBox="1"/>
          <p:nvPr/>
        </p:nvSpPr>
        <p:spPr>
          <a:xfrm>
            <a:off x="609600" y="1097280"/>
            <a:ext cx="10972799" cy="2585323"/>
          </a:xfrm>
          <a:prstGeom prst="rect">
            <a:avLst/>
          </a:prstGeom>
          <a:noFill/>
        </p:spPr>
        <p:txBody>
          <a:bodyPr wrap="square" rtlCol="0">
            <a:spAutoFit/>
          </a:bodyPr>
          <a:lstStyle/>
          <a:p>
            <a:pPr algn="just"/>
            <a:r>
              <a:rPr lang="en-US" sz="5400" dirty="0">
                <a:solidFill>
                  <a:schemeClr val="accent1">
                    <a:lumMod val="50000"/>
                  </a:schemeClr>
                </a:solidFill>
                <a:latin typeface="Candara" panose="020E0502030303020204" pitchFamily="34" charset="0"/>
              </a:rPr>
              <a:t>Then I will tell them plainly, ‘I never knew you. Away from me, you evildoers!’</a:t>
            </a:r>
            <a:endParaRPr lang="en-GB" sz="1400"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693164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406</Words>
  <Application>Microsoft Office PowerPoint</Application>
  <PresentationFormat>Widescreen</PresentationFormat>
  <Paragraphs>20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Bradley Hand ITC</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Gilmour</dc:creator>
  <cp:lastModifiedBy>David Gilmour</cp:lastModifiedBy>
  <cp:revision>4</cp:revision>
  <dcterms:created xsi:type="dcterms:W3CDTF">2019-10-01T14:37:57Z</dcterms:created>
  <dcterms:modified xsi:type="dcterms:W3CDTF">2019-10-01T15:12:02Z</dcterms:modified>
</cp:coreProperties>
</file>