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70" r:id="rId10"/>
    <p:sldId id="269" r:id="rId11"/>
    <p:sldId id="272" r:id="rId12"/>
    <p:sldId id="271" r:id="rId13"/>
    <p:sldId id="273" r:id="rId14"/>
    <p:sldId id="275" r:id="rId15"/>
    <p:sldId id="276" r:id="rId16"/>
    <p:sldId id="277" r:id="rId17"/>
    <p:sldId id="278" r:id="rId18"/>
    <p:sldId id="274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A251-5AB5-4911-A1C1-BA75C2E1298B}" type="datetimeFigureOut">
              <a:rPr lang="en-GB" smtClean="0"/>
              <a:pPr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118F-5813-4E87-8FED-176D5A354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A251-5AB5-4911-A1C1-BA75C2E1298B}" type="datetimeFigureOut">
              <a:rPr lang="en-GB" smtClean="0"/>
              <a:pPr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118F-5813-4E87-8FED-176D5A354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A251-5AB5-4911-A1C1-BA75C2E1298B}" type="datetimeFigureOut">
              <a:rPr lang="en-GB" smtClean="0"/>
              <a:pPr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118F-5813-4E87-8FED-176D5A354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A251-5AB5-4911-A1C1-BA75C2E1298B}" type="datetimeFigureOut">
              <a:rPr lang="en-GB" smtClean="0"/>
              <a:pPr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118F-5813-4E87-8FED-176D5A354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A251-5AB5-4911-A1C1-BA75C2E1298B}" type="datetimeFigureOut">
              <a:rPr lang="en-GB" smtClean="0"/>
              <a:pPr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118F-5813-4E87-8FED-176D5A354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A251-5AB5-4911-A1C1-BA75C2E1298B}" type="datetimeFigureOut">
              <a:rPr lang="en-GB" smtClean="0"/>
              <a:pPr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118F-5813-4E87-8FED-176D5A354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A251-5AB5-4911-A1C1-BA75C2E1298B}" type="datetimeFigureOut">
              <a:rPr lang="en-GB" smtClean="0"/>
              <a:pPr/>
              <a:t>05/01/2019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118F-5813-4E87-8FED-176D5A354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A251-5AB5-4911-A1C1-BA75C2E1298B}" type="datetimeFigureOut">
              <a:rPr lang="en-GB" smtClean="0"/>
              <a:pPr/>
              <a:t>05/01/2019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118F-5813-4E87-8FED-176D5A354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A251-5AB5-4911-A1C1-BA75C2E1298B}" type="datetimeFigureOut">
              <a:rPr lang="en-GB" smtClean="0"/>
              <a:pPr/>
              <a:t>05/01/2019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118F-5813-4E87-8FED-176D5A354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A251-5AB5-4911-A1C1-BA75C2E1298B}" type="datetimeFigureOut">
              <a:rPr lang="en-GB" smtClean="0"/>
              <a:pPr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118F-5813-4E87-8FED-176D5A354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A251-5AB5-4911-A1C1-BA75C2E1298B}" type="datetimeFigureOut">
              <a:rPr lang="en-GB" smtClean="0"/>
              <a:pPr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2118F-5813-4E87-8FED-176D5A354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CA251-5AB5-4911-A1C1-BA75C2E1298B}" type="datetimeFigureOut">
              <a:rPr lang="en-GB" smtClean="0"/>
              <a:pPr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2118F-5813-4E87-8FED-176D5A35425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389440" cy="4680519"/>
          </a:xfrm>
        </p:spPr>
        <p:txBody>
          <a:bodyPr>
            <a:noAutofit/>
          </a:bodyPr>
          <a:lstStyle/>
          <a:p>
            <a:r>
              <a:rPr lang="en-GB" sz="16600" dirty="0" smtClean="0">
                <a:solidFill>
                  <a:schemeClr val="bg1"/>
                </a:solidFill>
                <a:latin typeface="matrix" pitchFamily="2" charset="0"/>
              </a:rPr>
              <a:t>COUNTER STORY</a:t>
            </a:r>
            <a:endParaRPr lang="en-GB" sz="16600" dirty="0">
              <a:solidFill>
                <a:schemeClr val="bg1"/>
              </a:solidFill>
              <a:latin typeface="matrix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476672"/>
            <a:ext cx="70567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Very truly I tell you, whoever believes in me will do the works I have been doing, and they will do even greater things than these, because I am going to the Father.</a:t>
            </a:r>
          </a:p>
          <a:p>
            <a:pPr algn="just"/>
            <a:r>
              <a:rPr lang="en-GB" sz="4800" b="1" i="1" dirty="0" smtClean="0">
                <a:solidFill>
                  <a:schemeClr val="bg1"/>
                </a:solidFill>
                <a:latin typeface="Candara" pitchFamily="34" charset="0"/>
              </a:rPr>
              <a:t>				    John 14:12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556792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“Arise, shine, for your light has come,</a:t>
            </a:r>
          </a:p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and the glory of the Lord rises upon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124744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See, darkness covers the earth and thick darkness is over the peoples,</a:t>
            </a:r>
          </a:p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but the Lord rises upon you and his glory appears over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124744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Nations will come to your light,</a:t>
            </a:r>
          </a:p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and kings to the brightness of your dawn.</a:t>
            </a:r>
          </a:p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“Lift up your eyes and look about you: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124744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All assemble and come to you;</a:t>
            </a:r>
          </a:p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your sons come from afar,</a:t>
            </a:r>
          </a:p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and your daughters are carried on the hip.</a:t>
            </a:r>
          </a:p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		              </a:t>
            </a:r>
            <a:r>
              <a:rPr lang="en-GB" sz="4800" b="1" i="1" dirty="0" smtClean="0">
                <a:solidFill>
                  <a:schemeClr val="bg1"/>
                </a:solidFill>
                <a:latin typeface="Candara" pitchFamily="34" charset="0"/>
              </a:rPr>
              <a:t>Isaiah 60:1-4</a:t>
            </a:r>
            <a:endParaRPr lang="en-GB" sz="48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980728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[Christians] should stop praying, ‘Lord, bless what I’m doing,’ and start praying, ‘Lord, help me to do what you are blessing.’</a:t>
            </a:r>
          </a:p>
          <a:p>
            <a:pPr algn="just"/>
            <a:r>
              <a:rPr lang="en-GB" sz="4800" b="1" i="1" dirty="0" smtClean="0">
                <a:solidFill>
                  <a:schemeClr val="bg1"/>
                </a:solidFill>
                <a:latin typeface="Candara" pitchFamily="34" charset="0"/>
              </a:rPr>
              <a:t>				Rick Warren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476672"/>
            <a:ext cx="70567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Jesus went through all the towns and villages, teaching in their synagogues, proclaiming the good news of the kingdom and healing every disease and sickness. </a:t>
            </a:r>
            <a:endParaRPr lang="en-GB" sz="4800" b="1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052736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When he saw the crowds, he had compassion on them, because they were harassed and helpless, like sheep without a shepherd.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404664"/>
            <a:ext cx="70567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Then he said to his disciples, “The harvest is plentiful but the workers are few. Ask the Lord of the harvest, therefore, to send out workers into his harvest field.”</a:t>
            </a:r>
          </a:p>
          <a:p>
            <a:pPr algn="just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		     </a:t>
            </a:r>
            <a:r>
              <a:rPr lang="en-GB" sz="4800" b="1" i="1" dirty="0" smtClean="0">
                <a:solidFill>
                  <a:schemeClr val="bg1"/>
                </a:solidFill>
                <a:latin typeface="Candara" pitchFamily="34" charset="0"/>
              </a:rPr>
              <a:t>Matthew 9:35-38</a:t>
            </a:r>
            <a:endParaRPr lang="en-GB" sz="48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772816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I’m through accepting limits, </a:t>
            </a:r>
          </a:p>
          <a:p>
            <a:pPr algn="ctr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’cos someone says they’re 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484784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To be sent </a:t>
            </a:r>
            <a:r>
              <a:rPr lang="en-GB" sz="4800" b="1" i="1" dirty="0" smtClean="0">
                <a:solidFill>
                  <a:schemeClr val="bg1"/>
                </a:solidFill>
                <a:latin typeface="Candara" pitchFamily="34" charset="0"/>
              </a:rPr>
              <a:t>by</a:t>
            </a:r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 Jesus is, in some sense, to be sent </a:t>
            </a:r>
            <a:r>
              <a:rPr lang="en-GB" sz="4800" b="1" i="1" dirty="0" smtClean="0">
                <a:solidFill>
                  <a:schemeClr val="bg1"/>
                </a:solidFill>
                <a:latin typeface="Candara" pitchFamily="34" charset="0"/>
              </a:rPr>
              <a:t>as</a:t>
            </a:r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 Jesus. </a:t>
            </a:r>
          </a:p>
          <a:p>
            <a:pPr algn="just"/>
            <a:r>
              <a:rPr lang="en-GB" sz="4800" b="1" i="1" dirty="0" smtClean="0">
                <a:solidFill>
                  <a:schemeClr val="bg1"/>
                </a:solidFill>
                <a:latin typeface="Candara" pitchFamily="34" charset="0"/>
              </a:rPr>
              <a:t>		Colin Yuckman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988840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800" b="1" dirty="0" smtClean="0">
                <a:solidFill>
                  <a:schemeClr val="bg1"/>
                </a:solidFill>
                <a:latin typeface="Candara" pitchFamily="34" charset="0"/>
              </a:rPr>
              <a:t>As the Father has sent me, I am sending you.</a:t>
            </a:r>
          </a:p>
          <a:p>
            <a:pPr algn="just"/>
            <a:r>
              <a:rPr lang="en-GB" sz="4800" b="1" i="1" dirty="0" smtClean="0">
                <a:solidFill>
                  <a:schemeClr val="bg1"/>
                </a:solidFill>
                <a:latin typeface="Candara" pitchFamily="34" charset="0"/>
              </a:rPr>
              <a:t>				    John 20:21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219</Words>
  <Application>Microsoft Office PowerPoint</Application>
  <PresentationFormat>On-screen Show (4:3)</PresentationFormat>
  <Paragraphs>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COUNTER STORY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STORY/ COUNTER STORY</dc:title>
  <dc:creator>David Gilmour</dc:creator>
  <cp:lastModifiedBy>David Gilmour</cp:lastModifiedBy>
  <cp:revision>5</cp:revision>
  <dcterms:created xsi:type="dcterms:W3CDTF">2018-12-14T16:48:03Z</dcterms:created>
  <dcterms:modified xsi:type="dcterms:W3CDTF">2019-01-05T21:32:06Z</dcterms:modified>
</cp:coreProperties>
</file>