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0" r:id="rId5"/>
    <p:sldId id="259" r:id="rId6"/>
    <p:sldId id="262" r:id="rId7"/>
    <p:sldId id="264" r:id="rId8"/>
    <p:sldId id="265" r:id="rId9"/>
    <p:sldId id="263" r:id="rId10"/>
    <p:sldId id="266" r:id="rId11"/>
    <p:sldId id="267" r:id="rId12"/>
    <p:sldId id="268" r:id="rId13"/>
    <p:sldId id="269" r:id="rId14"/>
    <p:sldId id="273" r:id="rId15"/>
    <p:sldId id="272" r:id="rId16"/>
    <p:sldId id="271" r:id="rId17"/>
    <p:sldId id="274" r:id="rId18"/>
    <p:sldId id="270"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p:cViewPr varScale="1">
        <p:scale>
          <a:sx n="72" d="100"/>
          <a:sy n="72" d="100"/>
        </p:scale>
        <p:origin x="35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4FE3FDE-BB78-4899-A02F-324A2D733FC4}" type="datetimeFigureOut">
              <a:rPr lang="en-GB" smtClean="0"/>
              <a:t>15/02/2018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3C0A3-6AE4-4080-9D42-F2BC6074C1B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FE3FDE-BB78-4899-A02F-324A2D733FC4}" type="datetimeFigureOut">
              <a:rPr lang="en-GB" smtClean="0"/>
              <a:t>15/02/2018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3C0A3-6AE4-4080-9D42-F2BC6074C1B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FE3FDE-BB78-4899-A02F-324A2D733FC4}" type="datetimeFigureOut">
              <a:rPr lang="en-GB" smtClean="0"/>
              <a:t>15/02/2018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3C0A3-6AE4-4080-9D42-F2BC6074C1B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FE3FDE-BB78-4899-A02F-324A2D733FC4}" type="datetimeFigureOut">
              <a:rPr lang="en-GB" smtClean="0"/>
              <a:t>15/02/2018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3C0A3-6AE4-4080-9D42-F2BC6074C1B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FE3FDE-BB78-4899-A02F-324A2D733FC4}" type="datetimeFigureOut">
              <a:rPr lang="en-GB" smtClean="0"/>
              <a:t>15/02/2018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3C0A3-6AE4-4080-9D42-F2BC6074C1B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4FE3FDE-BB78-4899-A02F-324A2D733FC4}" type="datetimeFigureOut">
              <a:rPr lang="en-GB" smtClean="0"/>
              <a:t>15/02/2018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3C0A3-6AE4-4080-9D42-F2BC6074C1B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4FE3FDE-BB78-4899-A02F-324A2D733FC4}" type="datetimeFigureOut">
              <a:rPr lang="en-GB" smtClean="0"/>
              <a:t>15/02/2018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53C0A3-6AE4-4080-9D42-F2BC6074C1B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4FE3FDE-BB78-4899-A02F-324A2D733FC4}" type="datetimeFigureOut">
              <a:rPr lang="en-GB" smtClean="0"/>
              <a:t>15/02/2018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53C0A3-6AE4-4080-9D42-F2BC6074C1B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E3FDE-BB78-4899-A02F-324A2D733FC4}" type="datetimeFigureOut">
              <a:rPr lang="en-GB" smtClean="0"/>
              <a:t>15/02/2018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53C0A3-6AE4-4080-9D42-F2BC6074C1B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FE3FDE-BB78-4899-A02F-324A2D733FC4}" type="datetimeFigureOut">
              <a:rPr lang="en-GB" smtClean="0"/>
              <a:t>15/02/2018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3C0A3-6AE4-4080-9D42-F2BC6074C1B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FE3FDE-BB78-4899-A02F-324A2D733FC4}" type="datetimeFigureOut">
              <a:rPr lang="en-GB" smtClean="0"/>
              <a:t>15/02/2018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3C0A3-6AE4-4080-9D42-F2BC6074C1B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E3FDE-BB78-4899-A02F-324A2D733FC4}" type="datetimeFigureOut">
              <a:rPr lang="en-GB" smtClean="0"/>
              <a:t>15/02/2018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3C0A3-6AE4-4080-9D42-F2BC6074C1B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3068960"/>
            <a:ext cx="8229600" cy="1440160"/>
          </a:xfrm>
        </p:spPr>
        <p:txBody>
          <a:bodyPr>
            <a:normAutofit/>
          </a:bodyPr>
          <a:lstStyle/>
          <a:p>
            <a:pPr marL="0" algn="ctr">
              <a:buNone/>
            </a:pPr>
            <a:r>
              <a:rPr lang="en-GB" sz="4000" dirty="0">
                <a:solidFill>
                  <a:schemeClr val="bg1">
                    <a:lumMod val="75000"/>
                  </a:schemeClr>
                </a:solidFill>
                <a:latin typeface="Arial Narrow" pitchFamily="34" charset="0"/>
              </a:rPr>
              <a:t>He appointed twelve </a:t>
            </a:r>
            <a:r>
              <a:rPr lang="en-GB" sz="4000" i="1" dirty="0">
                <a:solidFill>
                  <a:schemeClr val="bg1">
                    <a:lumMod val="75000"/>
                  </a:schemeClr>
                </a:solidFill>
                <a:latin typeface="Arial Narrow" pitchFamily="34" charset="0"/>
              </a:rPr>
              <a:t>that they might be with him.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76872"/>
            <a:ext cx="8229600" cy="3600400"/>
          </a:xfrm>
        </p:spPr>
        <p:txBody>
          <a:bodyPr>
            <a:normAutofit/>
          </a:bodyPr>
          <a:lstStyle/>
          <a:p>
            <a:pPr marL="0" algn="just">
              <a:buNone/>
            </a:pPr>
            <a:r>
              <a:rPr lang="en-GB" sz="4000" dirty="0">
                <a:solidFill>
                  <a:schemeClr val="bg1">
                    <a:lumMod val="75000"/>
                  </a:schemeClr>
                </a:solidFill>
                <a:latin typeface="Arial Narrow" panose="020B0606020202030204" pitchFamily="34" charset="0"/>
              </a:rPr>
              <a:t>But what does it matter? The important thing is that in every way, whether from false motives or true, Christ is preached. And because of this I rejoice.</a:t>
            </a:r>
          </a:p>
          <a:p>
            <a:pPr marL="0" algn="just">
              <a:buNone/>
            </a:pPr>
            <a:r>
              <a:rPr lang="en-GB" sz="4000" dirty="0">
                <a:solidFill>
                  <a:schemeClr val="bg1">
                    <a:lumMod val="75000"/>
                  </a:schemeClr>
                </a:solidFill>
                <a:latin typeface="Arial Narrow" panose="020B0606020202030204" pitchFamily="34" charset="0"/>
              </a:rPr>
              <a:t>				          </a:t>
            </a:r>
            <a:r>
              <a:rPr lang="en-GB" sz="4000" i="1" dirty="0" err="1">
                <a:solidFill>
                  <a:schemeClr val="bg1">
                    <a:lumMod val="75000"/>
                  </a:schemeClr>
                </a:solidFill>
                <a:latin typeface="Arial Narrow" panose="020B0606020202030204" pitchFamily="34" charset="0"/>
              </a:rPr>
              <a:t>Philppians</a:t>
            </a:r>
            <a:r>
              <a:rPr lang="en-GB" sz="4000" i="1" dirty="0">
                <a:solidFill>
                  <a:schemeClr val="bg1">
                    <a:lumMod val="75000"/>
                  </a:schemeClr>
                </a:solidFill>
                <a:latin typeface="Arial Narrow" panose="020B0606020202030204" pitchFamily="34" charset="0"/>
              </a:rPr>
              <a:t> 1:18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132856"/>
            <a:ext cx="8229600" cy="4104456"/>
          </a:xfrm>
        </p:spPr>
        <p:txBody>
          <a:bodyPr>
            <a:normAutofit/>
          </a:bodyPr>
          <a:lstStyle/>
          <a:p>
            <a:pPr marL="0" algn="ctr">
              <a:buNone/>
            </a:pPr>
            <a:r>
              <a:rPr lang="en-GB" sz="4000" dirty="0">
                <a:solidFill>
                  <a:schemeClr val="bg1">
                    <a:lumMod val="75000"/>
                  </a:schemeClr>
                </a:solidFill>
                <a:effectLst>
                  <a:outerShdw blurRad="38100" dist="38100" dir="2700000" algn="tl">
                    <a:srgbClr val="000000">
                      <a:alpha val="43137"/>
                    </a:srgbClr>
                  </a:outerShdw>
                </a:effectLst>
                <a:latin typeface="Arial Narrow" pitchFamily="34" charset="0"/>
              </a:rPr>
              <a:t>I was near home, in sight of the house,</a:t>
            </a:r>
          </a:p>
          <a:p>
            <a:pPr marL="0" algn="ctr">
              <a:buNone/>
            </a:pPr>
            <a:r>
              <a:rPr lang="en-GB" sz="4000" dirty="0">
                <a:solidFill>
                  <a:schemeClr val="bg1">
                    <a:lumMod val="75000"/>
                  </a:schemeClr>
                </a:solidFill>
                <a:effectLst>
                  <a:outerShdw blurRad="38100" dist="38100" dir="2700000" algn="tl">
                    <a:srgbClr val="000000">
                      <a:alpha val="43137"/>
                    </a:srgbClr>
                  </a:outerShdw>
                </a:effectLst>
                <a:latin typeface="Arial Narrow" pitchFamily="34" charset="0"/>
              </a:rPr>
              <a:t>My father just stared, dropped open his mouth,</a:t>
            </a:r>
          </a:p>
          <a:p>
            <a:pPr marL="0" algn="ctr">
              <a:buNone/>
            </a:pPr>
            <a:r>
              <a:rPr lang="en-GB" sz="4000" dirty="0">
                <a:solidFill>
                  <a:schemeClr val="bg1">
                    <a:lumMod val="75000"/>
                  </a:schemeClr>
                </a:solidFill>
                <a:effectLst>
                  <a:outerShdw blurRad="38100" dist="38100" dir="2700000" algn="tl">
                    <a:srgbClr val="000000">
                      <a:alpha val="43137"/>
                    </a:srgbClr>
                  </a:outerShdw>
                </a:effectLst>
                <a:latin typeface="Arial Narrow" pitchFamily="34" charset="0"/>
              </a:rPr>
              <a:t>He ran up the road, and fell to my feet, and cried, and cried.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204864"/>
            <a:ext cx="8640960" cy="4320480"/>
          </a:xfrm>
        </p:spPr>
        <p:txBody>
          <a:bodyPr>
            <a:normAutofit/>
          </a:bodyPr>
          <a:lstStyle/>
          <a:p>
            <a:pPr marL="0" algn="ctr">
              <a:buNone/>
            </a:pPr>
            <a:r>
              <a:rPr lang="en-GB" sz="4000" dirty="0">
                <a:solidFill>
                  <a:schemeClr val="bg1">
                    <a:lumMod val="75000"/>
                  </a:schemeClr>
                </a:solidFill>
                <a:latin typeface="Arial Narrow" panose="020B0606020202030204" pitchFamily="34" charset="0"/>
              </a:rPr>
              <a:t>"Father, I've sinned, Heaven's ashamed,</a:t>
            </a:r>
          </a:p>
          <a:p>
            <a:pPr marL="0" algn="ctr">
              <a:buNone/>
            </a:pPr>
            <a:r>
              <a:rPr lang="en-GB" sz="4000" dirty="0">
                <a:solidFill>
                  <a:schemeClr val="bg1">
                    <a:lumMod val="75000"/>
                  </a:schemeClr>
                </a:solidFill>
                <a:latin typeface="Arial Narrow" panose="020B0606020202030204" pitchFamily="34" charset="0"/>
              </a:rPr>
              <a:t>I'm no longer worthy, to wear your name,</a:t>
            </a:r>
          </a:p>
          <a:p>
            <a:pPr marL="0" algn="ctr">
              <a:buNone/>
            </a:pPr>
            <a:r>
              <a:rPr lang="en-GB" sz="4000" dirty="0">
                <a:solidFill>
                  <a:schemeClr val="bg1">
                    <a:lumMod val="75000"/>
                  </a:schemeClr>
                </a:solidFill>
                <a:latin typeface="Arial Narrow" panose="020B0606020202030204" pitchFamily="34" charset="0"/>
              </a:rPr>
              <a:t>I've learned that my home, is right where you are</a:t>
            </a:r>
          </a:p>
          <a:p>
            <a:pPr marL="0" algn="ctr">
              <a:buNone/>
            </a:pPr>
            <a:r>
              <a:rPr lang="en-GB" sz="4000" dirty="0">
                <a:solidFill>
                  <a:schemeClr val="bg1">
                    <a:lumMod val="75000"/>
                  </a:schemeClr>
                </a:solidFill>
                <a:latin typeface="Arial Narrow" panose="020B0606020202030204" pitchFamily="34" charset="0"/>
              </a:rPr>
              <a:t>Oh father, take me in."</a:t>
            </a:r>
          </a:p>
          <a:p>
            <a:pPr>
              <a:buNone/>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132856"/>
            <a:ext cx="8496944" cy="3816424"/>
          </a:xfrm>
        </p:spPr>
        <p:txBody>
          <a:bodyPr>
            <a:normAutofit/>
          </a:bodyPr>
          <a:lstStyle/>
          <a:p>
            <a:pPr marL="0" algn="ctr">
              <a:buNone/>
            </a:pPr>
            <a:r>
              <a:rPr lang="en-GB" sz="4000" dirty="0">
                <a:solidFill>
                  <a:schemeClr val="bg1">
                    <a:lumMod val="75000"/>
                  </a:schemeClr>
                </a:solidFill>
                <a:latin typeface="Arial Narrow" panose="020B0606020202030204" pitchFamily="34" charset="0"/>
              </a:rPr>
              <a:t>"Bring the best robe, put it on my son,</a:t>
            </a:r>
          </a:p>
          <a:p>
            <a:pPr marL="0" algn="ctr">
              <a:buNone/>
            </a:pPr>
            <a:r>
              <a:rPr lang="en-GB" sz="4000" dirty="0">
                <a:solidFill>
                  <a:schemeClr val="bg1">
                    <a:lumMod val="75000"/>
                  </a:schemeClr>
                </a:solidFill>
                <a:latin typeface="Arial Narrow" panose="020B0606020202030204" pitchFamily="34" charset="0"/>
              </a:rPr>
              <a:t>Shoes for his feet, hurry, put them on,</a:t>
            </a:r>
          </a:p>
          <a:p>
            <a:pPr marL="0" algn="ctr">
              <a:buNone/>
            </a:pPr>
            <a:r>
              <a:rPr lang="en-GB" sz="4000" dirty="0">
                <a:solidFill>
                  <a:schemeClr val="bg1">
                    <a:lumMod val="75000"/>
                  </a:schemeClr>
                </a:solidFill>
                <a:latin typeface="Arial Narrow" panose="020B0606020202030204" pitchFamily="34" charset="0"/>
              </a:rPr>
              <a:t>This is my son, who I thought had died,</a:t>
            </a:r>
          </a:p>
          <a:p>
            <a:pPr marL="0" algn="ctr">
              <a:buNone/>
            </a:pPr>
            <a:r>
              <a:rPr lang="en-GB" sz="4000" dirty="0">
                <a:solidFill>
                  <a:schemeClr val="bg1">
                    <a:lumMod val="75000"/>
                  </a:schemeClr>
                </a:solidFill>
                <a:latin typeface="Arial Narrow" panose="020B0606020202030204" pitchFamily="34" charset="0"/>
              </a:rPr>
              <a:t>Prepare a feast, for my son's life!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276872"/>
            <a:ext cx="8229600" cy="3672408"/>
          </a:xfrm>
        </p:spPr>
        <p:txBody>
          <a:bodyPr>
            <a:normAutofit/>
          </a:bodyPr>
          <a:lstStyle/>
          <a:p>
            <a:pPr marL="0" algn="ctr">
              <a:buNone/>
            </a:pPr>
            <a:r>
              <a:rPr lang="en-GB" sz="4000" dirty="0">
                <a:solidFill>
                  <a:schemeClr val="bg1">
                    <a:lumMod val="75000"/>
                  </a:schemeClr>
                </a:solidFill>
                <a:latin typeface="Arial Narrow" panose="020B0606020202030204" pitchFamily="34" charset="0"/>
              </a:rPr>
              <a:t>I prayed and prayed, never heard a sound,</a:t>
            </a:r>
          </a:p>
          <a:p>
            <a:pPr marL="0" algn="ctr">
              <a:buNone/>
            </a:pPr>
            <a:r>
              <a:rPr lang="en-GB" sz="4000" dirty="0">
                <a:solidFill>
                  <a:schemeClr val="bg1">
                    <a:lumMod val="75000"/>
                  </a:schemeClr>
                </a:solidFill>
                <a:latin typeface="Arial Narrow" panose="020B0606020202030204" pitchFamily="34" charset="0"/>
              </a:rPr>
              <a:t>My son was lost, Oh Thank you God! He's found!</a:t>
            </a:r>
          </a:p>
          <a:p>
            <a:pPr marL="0" algn="ctr">
              <a:buNone/>
            </a:pPr>
            <a:r>
              <a:rPr lang="en-GB" sz="4000" dirty="0">
                <a:solidFill>
                  <a:schemeClr val="bg1">
                    <a:lumMod val="75000"/>
                  </a:schemeClr>
                </a:solidFill>
                <a:latin typeface="Arial Narrow" panose="020B0606020202030204" pitchFamily="34" charset="0"/>
              </a:rPr>
              <a:t>My son was dead and he's now alive!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492896"/>
            <a:ext cx="8229600" cy="3024336"/>
          </a:xfrm>
        </p:spPr>
        <p:txBody>
          <a:bodyPr/>
          <a:lstStyle/>
          <a:p>
            <a:pPr marL="0" algn="ctr">
              <a:buNone/>
            </a:pPr>
            <a:r>
              <a:rPr lang="en-GB" sz="4000" dirty="0">
                <a:solidFill>
                  <a:schemeClr val="bg1">
                    <a:lumMod val="75000"/>
                  </a:schemeClr>
                </a:solidFill>
                <a:latin typeface="Arial Narrow" panose="020B0606020202030204" pitchFamily="34" charset="0"/>
              </a:rPr>
              <a:t>Prepare a feast for my son's life!</a:t>
            </a:r>
          </a:p>
          <a:p>
            <a:pPr marL="0" algn="ctr">
              <a:buNone/>
            </a:pPr>
            <a:r>
              <a:rPr lang="en-GB" sz="4000" dirty="0">
                <a:solidFill>
                  <a:schemeClr val="bg1">
                    <a:lumMod val="75000"/>
                  </a:schemeClr>
                </a:solidFill>
                <a:latin typeface="Arial Narrow" panose="020B0606020202030204" pitchFamily="34" charset="0"/>
              </a:rPr>
              <a:t>My son was dead, my son was lost</a:t>
            </a:r>
          </a:p>
          <a:p>
            <a:pPr marL="0" algn="ctr">
              <a:buNone/>
            </a:pPr>
            <a:r>
              <a:rPr lang="en-GB" sz="4000" dirty="0">
                <a:solidFill>
                  <a:schemeClr val="bg1">
                    <a:lumMod val="75000"/>
                  </a:schemeClr>
                </a:solidFill>
                <a:latin typeface="Arial Narrow" panose="020B0606020202030204" pitchFamily="34" charset="0"/>
              </a:rPr>
              <a:t>My son returned in the hands of God."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20888"/>
            <a:ext cx="8229600" cy="3816424"/>
          </a:xfrm>
        </p:spPr>
        <p:txBody>
          <a:bodyPr/>
          <a:lstStyle/>
          <a:p>
            <a:pPr marL="0" algn="just">
              <a:buNone/>
            </a:pPr>
            <a:r>
              <a:rPr lang="en-GB" sz="4000" dirty="0">
                <a:solidFill>
                  <a:schemeClr val="bg1">
                    <a:lumMod val="75000"/>
                  </a:schemeClr>
                </a:solidFill>
                <a:latin typeface="Arial Narrow" panose="020B0606020202030204" pitchFamily="34" charset="0"/>
              </a:rPr>
              <a:t>Now the tax collectors and sinners were all gathering around to hear Jesus. But the Pharisees and the teachers of the law muttered, “This man welcomes sinners and eats with them.”</a:t>
            </a:r>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348880"/>
            <a:ext cx="8229600" cy="3816424"/>
          </a:xfrm>
        </p:spPr>
        <p:txBody>
          <a:bodyPr/>
          <a:lstStyle/>
          <a:p>
            <a:pPr marL="0" algn="just">
              <a:buNone/>
            </a:pPr>
            <a:r>
              <a:rPr lang="en-GB" sz="4000" dirty="0">
                <a:solidFill>
                  <a:schemeClr val="bg1">
                    <a:lumMod val="75000"/>
                  </a:schemeClr>
                </a:solidFill>
                <a:latin typeface="Arial Narrow" panose="020B0606020202030204" pitchFamily="34" charset="0"/>
              </a:rPr>
              <a:t>Then Jesus told them this parable: “Suppose one of you has a hundred sheep and loses one of them. Doesn’t he leave the ninety-nine in the open country and go after the lost sheep until he finds it? </a:t>
            </a:r>
            <a:endParaRPr lang="en-GB" dirty="0">
              <a:solidFill>
                <a:schemeClr val="bg1">
                  <a:lumMod val="75000"/>
                </a:schemeClr>
              </a:solidFill>
              <a:latin typeface="Arial Narrow" panose="020B0606020202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348880"/>
            <a:ext cx="8229600" cy="3816424"/>
          </a:xfrm>
        </p:spPr>
        <p:txBody>
          <a:bodyPr/>
          <a:lstStyle/>
          <a:p>
            <a:pPr marL="0" algn="just">
              <a:buNone/>
            </a:pPr>
            <a:r>
              <a:rPr lang="en-GB" sz="4000" dirty="0">
                <a:solidFill>
                  <a:schemeClr val="bg1">
                    <a:lumMod val="75000"/>
                  </a:schemeClr>
                </a:solidFill>
                <a:latin typeface="Arial Narrow" panose="020B0606020202030204" pitchFamily="34" charset="0"/>
              </a:rPr>
              <a:t>And when he finds it, he joyfully puts it on his shoulders and goes home. Then he calls his friends and neighbours together and says, ‘Rejoice with me; I have found my lost sheep.’ </a:t>
            </a:r>
            <a:endParaRPr lang="en-GB" dirty="0">
              <a:solidFill>
                <a:schemeClr val="bg1">
                  <a:lumMod val="75000"/>
                </a:schemeClr>
              </a:solidFill>
              <a:latin typeface="Arial Narrow" panose="020B0606020202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492896"/>
            <a:ext cx="8229600" cy="3456384"/>
          </a:xfrm>
        </p:spPr>
        <p:txBody>
          <a:bodyPr/>
          <a:lstStyle/>
          <a:p>
            <a:pPr marL="0" algn="just">
              <a:buNone/>
            </a:pPr>
            <a:r>
              <a:rPr lang="en-GB" sz="4000" dirty="0">
                <a:solidFill>
                  <a:schemeClr val="bg1">
                    <a:lumMod val="75000"/>
                  </a:schemeClr>
                </a:solidFill>
                <a:latin typeface="Arial Narrow" panose="020B0606020202030204" pitchFamily="34" charset="0"/>
              </a:rPr>
              <a:t>I tell you that in the same way there will be more rejoicing in heaven over one sinner who repents than over ninety-nine righteous persons who do not need to repent.</a:t>
            </a:r>
          </a:p>
          <a:p>
            <a:pPr>
              <a:buNone/>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708920"/>
            <a:ext cx="8229600" cy="2160240"/>
          </a:xfrm>
        </p:spPr>
        <p:txBody>
          <a:bodyPr>
            <a:normAutofit/>
          </a:bodyPr>
          <a:lstStyle/>
          <a:p>
            <a:pPr marL="0" algn="just">
              <a:buNone/>
            </a:pPr>
            <a:r>
              <a:rPr lang="en-GB" sz="4000" dirty="0">
                <a:solidFill>
                  <a:schemeClr val="bg1">
                    <a:lumMod val="75000"/>
                  </a:schemeClr>
                </a:solidFill>
                <a:latin typeface="Arial Narrow" panose="020B0606020202030204" pitchFamily="34" charset="0"/>
              </a:rPr>
              <a:t>Jesus went up on a mountainside and called to him those he wanted, and they came to him. </a:t>
            </a:r>
            <a:endParaRPr lang="en-GB" dirty="0">
              <a:solidFill>
                <a:schemeClr val="bg1">
                  <a:lumMod val="75000"/>
                </a:schemeClr>
              </a:solidFill>
              <a:latin typeface="Arial Narrow" panose="020B0606020202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348880"/>
            <a:ext cx="8229600" cy="3312368"/>
          </a:xfrm>
        </p:spPr>
        <p:txBody>
          <a:bodyPr>
            <a:normAutofit/>
          </a:bodyPr>
          <a:lstStyle/>
          <a:p>
            <a:pPr marL="0" algn="just">
              <a:buNone/>
            </a:pPr>
            <a:r>
              <a:rPr lang="en-GB" sz="4000" dirty="0">
                <a:solidFill>
                  <a:schemeClr val="bg1">
                    <a:lumMod val="75000"/>
                  </a:schemeClr>
                </a:solidFill>
                <a:latin typeface="Arial Narrow" panose="020B0606020202030204" pitchFamily="34" charset="0"/>
              </a:rPr>
              <a:t>He appointed twelve that they might be with him and that he might send them out to preach and to have authority to drive out demons.</a:t>
            </a:r>
          </a:p>
          <a:p>
            <a:pPr marL="0" algn="just">
              <a:buNone/>
            </a:pPr>
            <a:r>
              <a:rPr lang="en-GB" sz="4000" dirty="0">
                <a:solidFill>
                  <a:schemeClr val="bg1">
                    <a:lumMod val="75000"/>
                  </a:schemeClr>
                </a:solidFill>
                <a:latin typeface="Arial Narrow" panose="020B0606020202030204" pitchFamily="34" charset="0"/>
              </a:rPr>
              <a:t>				                </a:t>
            </a:r>
            <a:r>
              <a:rPr lang="en-GB" sz="4000" i="1" dirty="0">
                <a:solidFill>
                  <a:schemeClr val="bg1">
                    <a:lumMod val="75000"/>
                  </a:schemeClr>
                </a:solidFill>
                <a:latin typeface="Arial Narrow" panose="020B0606020202030204" pitchFamily="34" charset="0"/>
              </a:rPr>
              <a:t>Mark 3:13-15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385</Words>
  <Application>Microsoft Office PowerPoint</Application>
  <PresentationFormat>On-screen Show (4:3)</PresentationFormat>
  <Paragraphs>27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Arial Narrow</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Gilmour</dc:creator>
  <cp:lastModifiedBy>Church</cp:lastModifiedBy>
  <cp:revision>4</cp:revision>
  <dcterms:created xsi:type="dcterms:W3CDTF">2018-02-13T21:13:46Z</dcterms:created>
  <dcterms:modified xsi:type="dcterms:W3CDTF">2018-02-15T11:35:48Z</dcterms:modified>
</cp:coreProperties>
</file>