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69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021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2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80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16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97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387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46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896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74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52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7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148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500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1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F0A43D-1BAF-4216-A313-1EAB3CC162B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21774AEE-5D79-40D0-A911-2919A556F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63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264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7335"/>
            <a:ext cx="10515600" cy="29536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I would have liked to keep him with me so that he could take your place in helping me while I am in chains for the gospel.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9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1123"/>
            <a:ext cx="10515600" cy="29536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But I did not want to do anything without your consent, so that any </a:t>
            </a:r>
            <a:r>
              <a:rPr lang="en-US" sz="4800" b="1" dirty="0" err="1">
                <a:latin typeface="Candara" panose="020E0502030303020204" pitchFamily="34" charset="0"/>
              </a:rPr>
              <a:t>favour</a:t>
            </a:r>
            <a:r>
              <a:rPr lang="en-US" sz="4800" b="1" dirty="0">
                <a:latin typeface="Candara" panose="020E0502030303020204" pitchFamily="34" charset="0"/>
              </a:rPr>
              <a:t> you do would not seem forced but would be voluntary.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33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7046"/>
            <a:ext cx="10515600" cy="34481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Perhaps the reason he was separated from you for a little while was that you might have him back forever- no longer as a slave, but better than a slave, as a dear brother.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67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6288"/>
            <a:ext cx="10515600" cy="34481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He is very dear to me but even dearer to you, both as a fellow man and as a brother in the Lord. So if you consider me a partner, welcome him as you would welcome me.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3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5531"/>
            <a:ext cx="10515600" cy="34481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If he has done you any wrong or owes you anything, charge it to me. I, Paul, am writing this with my own hand. I will pay it back—not to mention that you owe me your very self.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33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6679"/>
            <a:ext cx="10515600" cy="21570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I do wish, brother, that I may have some benefit from you in the Lord; refresh my heart in Christ.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10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9709"/>
            <a:ext cx="10515600" cy="29961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Confident of your obedience, I write to you, knowing that you will do even more than I ask.</a:t>
            </a:r>
          </a:p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										</a:t>
            </a:r>
            <a:r>
              <a:rPr lang="en-US" sz="4800" b="1" i="1" dirty="0">
                <a:latin typeface="Candara" panose="020E0502030303020204" pitchFamily="34" charset="0"/>
              </a:rPr>
              <a:t>Philemon 4-21</a:t>
            </a:r>
            <a:endParaRPr lang="en-GB" sz="48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05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AAB8-8C6F-4033-9D11-CD7ADB1B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E7ECF-667A-4D5E-967F-4CFE64030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81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9026"/>
            <a:ext cx="10515600" cy="24475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Not to mention that you owe me your very self. </a:t>
            </a:r>
          </a:p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					</a:t>
            </a:r>
            <a:r>
              <a:rPr lang="en-US" sz="4800" b="1" i="1" dirty="0">
                <a:latin typeface="Candara" panose="020E0502030303020204" pitchFamily="34" charset="0"/>
              </a:rPr>
              <a:t>Philemon 19</a:t>
            </a:r>
            <a:endParaRPr lang="en-GB" sz="48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9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366B4-C246-40AA-976A-6E7B03BB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03399-34E8-4A57-BCE3-C212687DB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360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oot Christians Say">
            <a:hlinkClick r:id="" action="ppaction://media"/>
            <a:extLst>
              <a:ext uri="{FF2B5EF4-FFF2-40B4-BE49-F238E27FC236}">
                <a16:creationId xmlns:a16="http://schemas.microsoft.com/office/drawing/2014/main" id="{0FE4473E-72FE-47DE-9089-5C33C56BB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950" y="488950"/>
            <a:ext cx="10450513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3957"/>
            <a:ext cx="10515600" cy="30551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O perfect redemption, the purchase of blood,</a:t>
            </a:r>
          </a:p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To every believer the promise of God;</a:t>
            </a:r>
          </a:p>
        </p:txBody>
      </p:sp>
    </p:spTree>
    <p:extLst>
      <p:ext uri="{BB962C8B-B14F-4D97-AF65-F5344CB8AC3E}">
        <p14:creationId xmlns:p14="http://schemas.microsoft.com/office/powerpoint/2010/main" val="2907171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0019"/>
            <a:ext cx="10515600" cy="29691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The vilest offender who truly believes,</a:t>
            </a:r>
          </a:p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That moment from Jesus a pardon receives.</a:t>
            </a:r>
          </a:p>
        </p:txBody>
      </p:sp>
    </p:spTree>
    <p:extLst>
      <p:ext uri="{BB962C8B-B14F-4D97-AF65-F5344CB8AC3E}">
        <p14:creationId xmlns:p14="http://schemas.microsoft.com/office/powerpoint/2010/main" val="1386505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C0DC-2576-48FB-94A9-6D46123B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73DF5-3C7B-4B78-AB70-B69B45770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439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6682"/>
            <a:ext cx="10515600" cy="38728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Have mercy on me, O God,</a:t>
            </a:r>
          </a:p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according to your unfailing love;</a:t>
            </a:r>
          </a:p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according to your great compassion</a:t>
            </a:r>
          </a:p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blot out my transgressions.</a:t>
            </a:r>
            <a:endParaRPr lang="en-US" sz="4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8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58352"/>
            <a:ext cx="10515600" cy="28777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Wash away all my iniquity</a:t>
            </a:r>
          </a:p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and cleanse me from my sin.</a:t>
            </a:r>
          </a:p>
          <a:p>
            <a:pPr marL="0" indent="0" algn="ctr">
              <a:buNone/>
            </a:pPr>
            <a:r>
              <a:rPr lang="en-US" sz="4800" b="1" dirty="0">
                <a:latin typeface="Candara" panose="020E0502030303020204" pitchFamily="34" charset="0"/>
              </a:rPr>
              <a:t>							</a:t>
            </a:r>
            <a:r>
              <a:rPr lang="en-US" sz="4800" b="1" i="1" dirty="0">
                <a:latin typeface="Candara" panose="020E0502030303020204" pitchFamily="34" charset="0"/>
              </a:rPr>
              <a:t>Psalm 51:1-2</a:t>
            </a:r>
            <a:endParaRPr lang="en-US" sz="4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42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D54A-6776-469E-8326-C3A83D82D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54FA6-3243-46F4-BFEB-E4A6C0B64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69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7209-CAD3-4DFA-8E51-C5FE227E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47BBD-1637-42F7-A164-3FA7B5185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094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7405"/>
            <a:ext cx="10515600" cy="295835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I always thank my God as I remember you in my prayers, because I hear about your love for all his holy people and your faith in the Lord Jesus.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5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7083"/>
            <a:ext cx="10515600" cy="28265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I pray that your partnership with us in the faith may be effective in deepening your understanding of every good thing we share for the sake of Christ.</a:t>
            </a:r>
            <a:r>
              <a:rPr lang="en-US" sz="48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endParaRPr lang="en-GB" sz="4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54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7084"/>
            <a:ext cx="10515600" cy="28265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Your love has given me great joy and encouragement, because you, brother, have refreshed the hearts of the Lord’s people.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276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6326"/>
            <a:ext cx="10515600" cy="28265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Therefore, although in Christ I could be bold and order you to do what you ought to do, yet I prefer to appeal to you on the basis of love.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3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8814"/>
            <a:ext cx="10515600" cy="35345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It is as none other than Paul—an old man and now also a prisoner of Christ Jesus- that I appeal to you for my son Onesimus, who became my son while I was in chains.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9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1094-7B71-46C3-BF89-F769D3CE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4305"/>
            <a:ext cx="10515600" cy="29536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800" b="1" dirty="0">
                <a:latin typeface="Candara" panose="020E0502030303020204" pitchFamily="34" charset="0"/>
              </a:rPr>
              <a:t>Formerly he was useless to you, but now he has become useful both to you and to me. I am sending him—who is my very heart—back to you. </a:t>
            </a:r>
            <a:endParaRPr lang="en-GB" sz="4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395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44</TotalTime>
  <Words>495</Words>
  <Application>Microsoft Office PowerPoint</Application>
  <PresentationFormat>Widescreen</PresentationFormat>
  <Paragraphs>27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Candara</vt:lpstr>
      <vt:lpstr>Century Gothic</vt:lpstr>
      <vt:lpstr>Wingdings 2</vt:lpstr>
      <vt:lpstr>Quotable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Gilmour</dc:creator>
  <cp:lastModifiedBy>David Gilmour</cp:lastModifiedBy>
  <cp:revision>5</cp:revision>
  <dcterms:created xsi:type="dcterms:W3CDTF">2019-09-25T10:37:25Z</dcterms:created>
  <dcterms:modified xsi:type="dcterms:W3CDTF">2019-09-25T11:21:36Z</dcterms:modified>
</cp:coreProperties>
</file>