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95" r:id="rId6"/>
    <p:sldId id="261" r:id="rId7"/>
    <p:sldId id="267" r:id="rId8"/>
    <p:sldId id="271" r:id="rId9"/>
    <p:sldId id="272" r:id="rId10"/>
    <p:sldId id="273" r:id="rId11"/>
    <p:sldId id="274" r:id="rId12"/>
    <p:sldId id="275" r:id="rId13"/>
    <p:sldId id="296" r:id="rId14"/>
    <p:sldId id="297" r:id="rId15"/>
    <p:sldId id="298" r:id="rId16"/>
    <p:sldId id="299" r:id="rId17"/>
    <p:sldId id="300" r:id="rId18"/>
    <p:sldId id="268" r:id="rId19"/>
    <p:sldId id="263" r:id="rId20"/>
    <p:sldId id="286" r:id="rId21"/>
    <p:sldId id="301" r:id="rId22"/>
    <p:sldId id="302" r:id="rId23"/>
    <p:sldId id="264" r:id="rId24"/>
    <p:sldId id="276" r:id="rId25"/>
    <p:sldId id="288" r:id="rId26"/>
    <p:sldId id="303" r:id="rId27"/>
    <p:sldId id="289" r:id="rId28"/>
    <p:sldId id="304" r:id="rId29"/>
    <p:sldId id="287" r:id="rId30"/>
    <p:sldId id="291" r:id="rId31"/>
    <p:sldId id="290" r:id="rId32"/>
    <p:sldId id="292" r:id="rId33"/>
    <p:sldId id="293" r:id="rId34"/>
    <p:sldId id="305" r:id="rId35"/>
    <p:sldId id="306" r:id="rId36"/>
    <p:sldId id="307" r:id="rId37"/>
    <p:sldId id="294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1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0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9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3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4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4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20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06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26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3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7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6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CEF6573-A6BD-4EDC-A574-38BD2CB443F7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7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16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12" Type="http://schemas.openxmlformats.org/officeDocument/2006/relationships/image" Target="../media/image15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11" Type="http://schemas.openxmlformats.org/officeDocument/2006/relationships/image" Target="../media/image14.jpg"/><Relationship Id="rId5" Type="http://schemas.openxmlformats.org/officeDocument/2006/relationships/image" Target="../media/image8.jpg"/><Relationship Id="rId15" Type="http://schemas.openxmlformats.org/officeDocument/2006/relationships/image" Target="../media/image18.jpg"/><Relationship Id="rId10" Type="http://schemas.openxmlformats.org/officeDocument/2006/relationships/image" Target="../media/image13.jpg"/><Relationship Id="rId4" Type="http://schemas.openxmlformats.org/officeDocument/2006/relationships/image" Target="../media/image7.jpg"/><Relationship Id="rId9" Type="http://schemas.openxmlformats.org/officeDocument/2006/relationships/image" Target="../media/image12.jpg"/><Relationship Id="rId14" Type="http://schemas.openxmlformats.org/officeDocument/2006/relationships/image" Target="../media/image17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3502C-4BC9-449C-BBC1-8831CEC16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69" y="2027582"/>
            <a:ext cx="10124661" cy="1719470"/>
          </a:xfrm>
        </p:spPr>
        <p:txBody>
          <a:bodyPr/>
          <a:lstStyle/>
          <a:p>
            <a:r>
              <a:rPr lang="en-GB" sz="12500" dirty="0"/>
              <a:t>Built to worship</a:t>
            </a:r>
          </a:p>
        </p:txBody>
      </p:sp>
    </p:spTree>
    <p:extLst>
      <p:ext uri="{BB962C8B-B14F-4D97-AF65-F5344CB8AC3E}">
        <p14:creationId xmlns:p14="http://schemas.microsoft.com/office/powerpoint/2010/main" val="2926737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He made known his ways to Moses,</a:t>
            </a:r>
          </a:p>
          <a:p>
            <a:pPr algn="ctr"/>
            <a:r>
              <a:rPr lang="en-GB" sz="5200" dirty="0"/>
              <a:t>his deeds to the people of Israel:</a:t>
            </a:r>
          </a:p>
          <a:p>
            <a:pPr algn="ctr"/>
            <a:r>
              <a:rPr lang="en-GB" sz="5200" dirty="0"/>
              <a:t>The Lord is compassionate and gracious,</a:t>
            </a:r>
          </a:p>
          <a:p>
            <a:pPr algn="ctr"/>
            <a:r>
              <a:rPr lang="en-GB" sz="5200" dirty="0"/>
              <a:t>slow to anger, abounding in love.</a:t>
            </a:r>
          </a:p>
        </p:txBody>
      </p:sp>
    </p:spTree>
    <p:extLst>
      <p:ext uri="{BB962C8B-B14F-4D97-AF65-F5344CB8AC3E}">
        <p14:creationId xmlns:p14="http://schemas.microsoft.com/office/powerpoint/2010/main" val="3770006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582067"/>
            <a:ext cx="108389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He will not always accuse,</a:t>
            </a:r>
          </a:p>
          <a:p>
            <a:pPr algn="ctr"/>
            <a:r>
              <a:rPr lang="en-GB" sz="5200" dirty="0"/>
              <a:t>nor will he harbour his anger forever;</a:t>
            </a:r>
          </a:p>
          <a:p>
            <a:pPr algn="ctr"/>
            <a:r>
              <a:rPr lang="en-GB" sz="5200" dirty="0"/>
              <a:t>he does not treat us as our sins deserve</a:t>
            </a:r>
          </a:p>
          <a:p>
            <a:pPr algn="ctr"/>
            <a:r>
              <a:rPr lang="en-GB" sz="5200" dirty="0"/>
              <a:t>or repay us according to our iniquities.</a:t>
            </a:r>
          </a:p>
        </p:txBody>
      </p:sp>
    </p:spTree>
    <p:extLst>
      <p:ext uri="{BB962C8B-B14F-4D97-AF65-F5344CB8AC3E}">
        <p14:creationId xmlns:p14="http://schemas.microsoft.com/office/powerpoint/2010/main" val="168014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582067"/>
            <a:ext cx="108389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For as high as the heavens are above the earth,</a:t>
            </a:r>
          </a:p>
          <a:p>
            <a:pPr algn="ctr"/>
            <a:r>
              <a:rPr lang="en-GB" sz="5200" dirty="0"/>
              <a:t>so great is his love for those who fear him;</a:t>
            </a:r>
          </a:p>
          <a:p>
            <a:pPr algn="ctr"/>
            <a:r>
              <a:rPr lang="en-GB" sz="5200" dirty="0"/>
              <a:t>as far as the east is from the west,</a:t>
            </a:r>
          </a:p>
          <a:p>
            <a:pPr algn="ctr"/>
            <a:r>
              <a:rPr lang="en-GB" sz="5200" dirty="0"/>
              <a:t>so far has he removed our transgressions from us.</a:t>
            </a:r>
          </a:p>
        </p:txBody>
      </p:sp>
    </p:spTree>
    <p:extLst>
      <p:ext uri="{BB962C8B-B14F-4D97-AF65-F5344CB8AC3E}">
        <p14:creationId xmlns:p14="http://schemas.microsoft.com/office/powerpoint/2010/main" val="2502617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982176"/>
            <a:ext cx="108389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As a father has compassion on his children,</a:t>
            </a:r>
          </a:p>
          <a:p>
            <a:pPr algn="ctr"/>
            <a:r>
              <a:rPr lang="en-GB" sz="5200" dirty="0"/>
              <a:t>so the Lord has compassion on those who fear him;</a:t>
            </a:r>
          </a:p>
          <a:p>
            <a:pPr algn="ctr"/>
            <a:r>
              <a:rPr lang="en-GB" sz="5200" dirty="0"/>
              <a:t>for he knows how we are formed,</a:t>
            </a:r>
          </a:p>
          <a:p>
            <a:pPr algn="ctr"/>
            <a:r>
              <a:rPr lang="en-GB" sz="5200" dirty="0"/>
              <a:t>he remembers that we are dust.</a:t>
            </a:r>
          </a:p>
        </p:txBody>
      </p:sp>
    </p:spTree>
    <p:extLst>
      <p:ext uri="{BB962C8B-B14F-4D97-AF65-F5344CB8AC3E}">
        <p14:creationId xmlns:p14="http://schemas.microsoft.com/office/powerpoint/2010/main" val="301109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582067"/>
            <a:ext cx="108389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The life of mortals is like grass,</a:t>
            </a:r>
          </a:p>
          <a:p>
            <a:pPr algn="ctr"/>
            <a:r>
              <a:rPr lang="en-GB" sz="5200" dirty="0"/>
              <a:t>they flourish like a flower of the field;</a:t>
            </a:r>
          </a:p>
          <a:p>
            <a:pPr algn="ctr"/>
            <a:r>
              <a:rPr lang="en-GB" sz="5200" dirty="0"/>
              <a:t>the wind blows over it and it is gone,</a:t>
            </a:r>
          </a:p>
          <a:p>
            <a:pPr algn="ctr"/>
            <a:r>
              <a:rPr lang="en-GB" sz="5200" dirty="0"/>
              <a:t>and its place remembers it no more.</a:t>
            </a:r>
          </a:p>
        </p:txBody>
      </p:sp>
    </p:spTree>
    <p:extLst>
      <p:ext uri="{BB962C8B-B14F-4D97-AF65-F5344CB8AC3E}">
        <p14:creationId xmlns:p14="http://schemas.microsoft.com/office/powerpoint/2010/main" val="3067259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81957"/>
            <a:ext cx="1083898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But from everlasting to everlasting</a:t>
            </a:r>
          </a:p>
          <a:p>
            <a:pPr algn="ctr"/>
            <a:r>
              <a:rPr lang="en-GB" sz="5200" dirty="0"/>
              <a:t>the Lord’s love is with those who fear him,</a:t>
            </a:r>
          </a:p>
          <a:p>
            <a:pPr algn="ctr"/>
            <a:r>
              <a:rPr lang="en-GB" sz="5200" dirty="0"/>
              <a:t>and his righteousness with their children’s children—</a:t>
            </a:r>
          </a:p>
          <a:p>
            <a:pPr algn="ctr"/>
            <a:r>
              <a:rPr lang="en-GB" sz="5200" dirty="0"/>
              <a:t>with those who keep his covenant</a:t>
            </a:r>
          </a:p>
          <a:p>
            <a:pPr algn="ctr"/>
            <a:r>
              <a:rPr lang="en-GB" sz="5200" dirty="0"/>
              <a:t>and remember to obey his precepts.</a:t>
            </a:r>
          </a:p>
        </p:txBody>
      </p:sp>
    </p:spTree>
    <p:extLst>
      <p:ext uri="{BB962C8B-B14F-4D97-AF65-F5344CB8AC3E}">
        <p14:creationId xmlns:p14="http://schemas.microsoft.com/office/powerpoint/2010/main" val="1574727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2182505"/>
            <a:ext cx="1083898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The Lord has established his throne in heaven,</a:t>
            </a:r>
          </a:p>
          <a:p>
            <a:pPr algn="ctr"/>
            <a:r>
              <a:rPr lang="en-GB" sz="5200" dirty="0"/>
              <a:t>and his kingdom rules over all.</a:t>
            </a:r>
          </a:p>
        </p:txBody>
      </p:sp>
    </p:spTree>
    <p:extLst>
      <p:ext uri="{BB962C8B-B14F-4D97-AF65-F5344CB8AC3E}">
        <p14:creationId xmlns:p14="http://schemas.microsoft.com/office/powerpoint/2010/main" val="189807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582067"/>
            <a:ext cx="108389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Praise the Lord, you his angels,</a:t>
            </a:r>
          </a:p>
          <a:p>
            <a:pPr algn="ctr"/>
            <a:r>
              <a:rPr lang="en-GB" sz="5200" dirty="0"/>
              <a:t>you mighty ones who do his bidding,</a:t>
            </a:r>
          </a:p>
          <a:p>
            <a:pPr algn="ctr"/>
            <a:r>
              <a:rPr lang="en-GB" sz="5200" dirty="0"/>
              <a:t>who obey his word.</a:t>
            </a:r>
          </a:p>
          <a:p>
            <a:pPr algn="ctr"/>
            <a:r>
              <a:rPr lang="en-GB" sz="5200" dirty="0"/>
              <a:t>Praise the Lord, all his heavenly hosts,</a:t>
            </a:r>
          </a:p>
          <a:p>
            <a:pPr algn="ctr"/>
            <a:r>
              <a:rPr lang="en-GB" sz="5200" dirty="0"/>
              <a:t>you his servants who do his will.</a:t>
            </a:r>
          </a:p>
        </p:txBody>
      </p:sp>
    </p:spTree>
    <p:extLst>
      <p:ext uri="{BB962C8B-B14F-4D97-AF65-F5344CB8AC3E}">
        <p14:creationId xmlns:p14="http://schemas.microsoft.com/office/powerpoint/2010/main" val="1273521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590035"/>
            <a:ext cx="10838985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Praise the Lord, all his works</a:t>
            </a:r>
          </a:p>
          <a:p>
            <a:pPr algn="ctr"/>
            <a:r>
              <a:rPr lang="en-GB" sz="5200" dirty="0"/>
              <a:t>everywhere in his dominion.</a:t>
            </a:r>
          </a:p>
          <a:p>
            <a:pPr algn="ctr"/>
            <a:endParaRPr lang="en-GB" sz="2000" dirty="0"/>
          </a:p>
          <a:p>
            <a:pPr algn="ctr"/>
            <a:r>
              <a:rPr lang="en-GB" sz="5200" dirty="0"/>
              <a:t>Praise the Lord, my soul.</a:t>
            </a:r>
          </a:p>
          <a:p>
            <a:pPr algn="just"/>
            <a:r>
              <a:rPr lang="en-GB" sz="5200" dirty="0"/>
              <a:t>									   						</a:t>
            </a:r>
            <a:r>
              <a:rPr lang="en-GB" sz="5200" dirty="0">
                <a:solidFill>
                  <a:srgbClr val="AD2A07"/>
                </a:solidFill>
              </a:rPr>
              <a:t>Psalm 103</a:t>
            </a:r>
          </a:p>
        </p:txBody>
      </p:sp>
    </p:spTree>
    <p:extLst>
      <p:ext uri="{BB962C8B-B14F-4D97-AF65-F5344CB8AC3E}">
        <p14:creationId xmlns:p14="http://schemas.microsoft.com/office/powerpoint/2010/main" val="2321985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CB5AC-8689-4DB0-A45E-6EFD7D93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51AD9-A4E6-4CDD-9789-5558555B9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76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DA7202-F699-4A1A-9DAB-8D6A6FED6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45" y="556591"/>
            <a:ext cx="2219659" cy="1167111"/>
          </a:xfrm>
          <a:ln w="1270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F2FCF73-ADE1-418E-9581-AFAAD57AC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22" y="4752887"/>
            <a:ext cx="2256011" cy="11900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86234D-40D7-49B6-AAA8-80F90944B1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141" y="4569645"/>
            <a:ext cx="1975610" cy="14798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5C4B73-FC34-4B8E-BED1-98DF04790D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08" y="361739"/>
            <a:ext cx="1591711" cy="15917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06DD92-DE52-4BB9-83A9-DF0CF446AD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7151"/>
            <a:ext cx="3057525" cy="14954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510895C-38BA-4341-917B-8345C257D5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538" y="4796430"/>
            <a:ext cx="2528420" cy="11465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4B22796-E019-4BFB-8FC3-F9B97454D9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693" y="223307"/>
            <a:ext cx="1710980" cy="17109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20E864A-851D-475E-A1B7-A70E551A12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989" y="2297057"/>
            <a:ext cx="1975611" cy="1975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44B1062-1D30-4E30-9B94-FB4B9026D75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141" y="2288355"/>
            <a:ext cx="2319106" cy="15917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3FA15F7-98FF-4D0E-8421-25F2916709F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315" y="362775"/>
            <a:ext cx="2876550" cy="15906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D6BA82-6CFF-47C2-B51F-19A3342B5B9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123" y="2197429"/>
            <a:ext cx="1989483" cy="198948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B28B131-89EB-49B6-8812-D4C099734B4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85" y="4616275"/>
            <a:ext cx="1692533" cy="169253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738383C-BBD6-4B4F-84D1-BD10CA16513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126" y="2488593"/>
            <a:ext cx="1979015" cy="131217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6FE4606-FA13-46C8-A3BD-40EFC39CCA2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135" y="4560549"/>
            <a:ext cx="1794221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5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2182505"/>
            <a:ext cx="1083898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Be careful that you do not forget the LORD, who brought you out of Egypt, out of the land of slavery…</a:t>
            </a:r>
            <a:endParaRPr lang="en-GB" sz="5400" dirty="0">
              <a:solidFill>
                <a:srgbClr val="AD2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659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782395"/>
            <a:ext cx="1083898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…watch yourselves closely so that you do not forget the things your eyes have seen or let them fade from your heart…</a:t>
            </a:r>
            <a:r>
              <a:rPr lang="en-GB" sz="5200" dirty="0">
                <a:solidFill>
                  <a:srgbClr val="AD2A07"/>
                </a:solidFill>
              </a:rPr>
              <a:t>	</a:t>
            </a:r>
            <a:endParaRPr lang="en-GB" sz="5400" dirty="0">
              <a:solidFill>
                <a:srgbClr val="AD2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24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782395"/>
            <a:ext cx="1083898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Be careful not to forget the covenant of the LORD your God that He made with you… </a:t>
            </a:r>
          </a:p>
          <a:p>
            <a:pPr algn="just"/>
            <a:r>
              <a:rPr lang="en-GB" sz="5200" dirty="0">
                <a:solidFill>
                  <a:srgbClr val="AD2A07"/>
                </a:solidFill>
              </a:rPr>
              <a:t>						Deuteronomy 6:12, 4:9, 23</a:t>
            </a:r>
            <a:endParaRPr lang="en-GB" sz="5400" dirty="0">
              <a:solidFill>
                <a:srgbClr val="AD2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783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9EE05-9A24-400F-A675-2D1585AA5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850A-761A-4FB6-9A51-AFBB3C13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485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O my soul, bless God.</a:t>
            </a:r>
          </a:p>
          <a:p>
            <a:pPr algn="ctr"/>
            <a:r>
              <a:rPr lang="en-GB" sz="5200" dirty="0"/>
              <a:t>From head to toe, I’ll bless his holy name!</a:t>
            </a:r>
          </a:p>
          <a:p>
            <a:pPr algn="ctr"/>
            <a:r>
              <a:rPr lang="en-GB" sz="5200" dirty="0"/>
              <a:t>O my soul, bless God,</a:t>
            </a:r>
          </a:p>
          <a:p>
            <a:pPr algn="ctr"/>
            <a:r>
              <a:rPr lang="en-GB" sz="5200" dirty="0"/>
              <a:t>don’t forget a single blessing!</a:t>
            </a:r>
          </a:p>
        </p:txBody>
      </p:sp>
    </p:spTree>
    <p:extLst>
      <p:ext uri="{BB962C8B-B14F-4D97-AF65-F5344CB8AC3E}">
        <p14:creationId xmlns:p14="http://schemas.microsoft.com/office/powerpoint/2010/main" val="2596224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He forgives your sins—every one.</a:t>
            </a:r>
          </a:p>
          <a:p>
            <a:pPr algn="ctr"/>
            <a:r>
              <a:rPr lang="en-GB" sz="5200" dirty="0"/>
              <a:t>He heals your diseases—every one.</a:t>
            </a:r>
          </a:p>
          <a:p>
            <a:pPr algn="ctr"/>
            <a:r>
              <a:rPr lang="en-GB" sz="5200" dirty="0"/>
              <a:t>He redeems you from hell—saves your life!</a:t>
            </a:r>
            <a:endParaRPr lang="en-GB" sz="5200" dirty="0">
              <a:solidFill>
                <a:srgbClr val="AD2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14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582067"/>
            <a:ext cx="108389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He crowns you with love and mercy—a paradise crown.</a:t>
            </a:r>
          </a:p>
          <a:p>
            <a:pPr algn="ctr"/>
            <a:r>
              <a:rPr lang="en-GB" sz="5200" dirty="0"/>
              <a:t>He wraps you in goodness—beauty eternal.</a:t>
            </a:r>
          </a:p>
          <a:p>
            <a:pPr algn="ctr"/>
            <a:r>
              <a:rPr lang="en-GB" sz="5200" dirty="0"/>
              <a:t>He renews your youth—you’re always young in his presence.</a:t>
            </a:r>
          </a:p>
          <a:p>
            <a:pPr algn="ctr"/>
            <a:r>
              <a:rPr lang="en-GB" sz="5200" dirty="0"/>
              <a:t>														</a:t>
            </a:r>
            <a:r>
              <a:rPr lang="en-GB" sz="5200" dirty="0">
                <a:solidFill>
                  <a:srgbClr val="AD2A07"/>
                </a:solidFill>
              </a:rPr>
              <a:t>Psalm 103:1-5</a:t>
            </a:r>
          </a:p>
        </p:txBody>
      </p:sp>
    </p:spTree>
    <p:extLst>
      <p:ext uri="{BB962C8B-B14F-4D97-AF65-F5344CB8AC3E}">
        <p14:creationId xmlns:p14="http://schemas.microsoft.com/office/powerpoint/2010/main" val="3382061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AFE2B-ABC7-4425-8976-03C5BDE95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E5698-40B8-427D-8417-2C85E775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902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782395"/>
            <a:ext cx="1083898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Yet you are enthroned as the Holy One;</a:t>
            </a:r>
          </a:p>
          <a:p>
            <a:pPr algn="ctr"/>
            <a:r>
              <a:rPr lang="en-GB" sz="5200" dirty="0"/>
              <a:t>you are the one Israel praises.</a:t>
            </a:r>
          </a:p>
          <a:p>
            <a:pPr algn="ctr"/>
            <a:r>
              <a:rPr lang="en-GB" sz="5200" dirty="0"/>
              <a:t>In you our ancestors put their trust;</a:t>
            </a:r>
            <a:endParaRPr lang="en-GB" sz="5200" dirty="0">
              <a:solidFill>
                <a:srgbClr val="AD2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0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363915"/>
            <a:ext cx="108389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they trusted and you delivered them.</a:t>
            </a:r>
          </a:p>
          <a:p>
            <a:pPr algn="ctr"/>
            <a:r>
              <a:rPr lang="en-GB" sz="5200" dirty="0"/>
              <a:t>To you they cried out and were saved;</a:t>
            </a:r>
          </a:p>
          <a:p>
            <a:pPr algn="ctr"/>
            <a:r>
              <a:rPr lang="en-GB" sz="5200" dirty="0"/>
              <a:t>in you they trusted and were not put to shame. </a:t>
            </a:r>
          </a:p>
          <a:p>
            <a:pPr algn="ctr"/>
            <a:r>
              <a:rPr lang="en-GB" sz="5200" dirty="0">
                <a:solidFill>
                  <a:srgbClr val="AD2A07"/>
                </a:solidFill>
              </a:rPr>
              <a:t>											      Psalm 22:3-5</a:t>
            </a:r>
          </a:p>
        </p:txBody>
      </p:sp>
    </p:spTree>
    <p:extLst>
      <p:ext uri="{BB962C8B-B14F-4D97-AF65-F5344CB8AC3E}">
        <p14:creationId xmlns:p14="http://schemas.microsoft.com/office/powerpoint/2010/main" val="151785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F18B4-63DA-42B4-B871-AA73C3C7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B511C-52DE-4640-AA4D-E138037E8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460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7390C-F78C-432D-94DD-2970D5ABC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A0A2E-D92F-4370-A825-C3C144755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2933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Your sicknesses shall all be healed, doubt it not. They are great, you will say; but the Physician is greater.</a:t>
            </a:r>
          </a:p>
          <a:p>
            <a:pPr algn="just"/>
            <a:r>
              <a:rPr lang="en-GB" sz="5200" dirty="0">
                <a:solidFill>
                  <a:srgbClr val="AD2A07"/>
                </a:solidFill>
              </a:rPr>
              <a:t>				    Augustine</a:t>
            </a:r>
            <a:endParaRPr lang="en-GB" sz="5400" dirty="0">
              <a:solidFill>
                <a:srgbClr val="AD2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027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6C848-CAFA-4C12-94B2-D8FC08AA1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AD646-7A47-4B54-909C-EEA28D38B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451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474345"/>
            <a:ext cx="1083898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knit us together- </a:t>
            </a:r>
            <a:r>
              <a:rPr lang="en-GB" sz="5400" dirty="0">
                <a:solidFill>
                  <a:srgbClr val="AD2A07"/>
                </a:solidFill>
              </a:rPr>
              <a:t>Psalm 139:13</a:t>
            </a:r>
            <a:endParaRPr lang="en-GB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has known us- </a:t>
            </a:r>
            <a:r>
              <a:rPr lang="en-GB" sz="5400" dirty="0">
                <a:solidFill>
                  <a:srgbClr val="AD2A07"/>
                </a:solidFill>
              </a:rPr>
              <a:t>Jeremiah 1:5</a:t>
            </a:r>
            <a:endParaRPr lang="en-GB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works all things for our good- </a:t>
            </a:r>
            <a:r>
              <a:rPr lang="en-GB" sz="5400" dirty="0">
                <a:solidFill>
                  <a:srgbClr val="AD2A07"/>
                </a:solidFill>
              </a:rPr>
              <a:t>Romans 8:28</a:t>
            </a:r>
            <a:endParaRPr lang="en-GB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has numbered the hairs on our head- </a:t>
            </a:r>
            <a:r>
              <a:rPr lang="en-GB" sz="5400" dirty="0">
                <a:solidFill>
                  <a:srgbClr val="AD2A07"/>
                </a:solidFill>
              </a:rPr>
              <a:t>Luke 12:7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98995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58846"/>
            <a:ext cx="1083898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supplies our need- </a:t>
            </a:r>
            <a:r>
              <a:rPr lang="en-GB" sz="5400" dirty="0">
                <a:solidFill>
                  <a:srgbClr val="AD2A07"/>
                </a:solidFill>
              </a:rPr>
              <a:t>Philippians 4:19</a:t>
            </a:r>
            <a:endParaRPr lang="en-GB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loved us when we were unlovable- </a:t>
            </a:r>
            <a:r>
              <a:rPr lang="en-GB" sz="5400" dirty="0">
                <a:solidFill>
                  <a:srgbClr val="AD2A07"/>
                </a:solidFill>
              </a:rPr>
              <a:t>1 John 4:10</a:t>
            </a:r>
            <a:endParaRPr lang="en-GB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moved into our neighbourhood- </a:t>
            </a:r>
            <a:r>
              <a:rPr lang="en-GB" sz="5400" dirty="0">
                <a:solidFill>
                  <a:srgbClr val="AD2A07"/>
                </a:solidFill>
              </a:rPr>
              <a:t>John 1:14</a:t>
            </a:r>
            <a:endParaRPr lang="en-GB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While we were yet sinners, Christ died for us- </a:t>
            </a:r>
            <a:r>
              <a:rPr lang="en-GB" sz="5400" dirty="0">
                <a:solidFill>
                  <a:srgbClr val="AD2A07"/>
                </a:solidFill>
              </a:rPr>
              <a:t>Romans 5:8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65477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58846"/>
            <a:ext cx="1083898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triumphed over every foe- </a:t>
            </a:r>
            <a:r>
              <a:rPr lang="en-GB" sz="5400" dirty="0">
                <a:solidFill>
                  <a:srgbClr val="AD2A07"/>
                </a:solidFill>
              </a:rPr>
              <a:t>Colossians 2:15</a:t>
            </a:r>
            <a:endParaRPr lang="en-GB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will be with us- </a:t>
            </a:r>
            <a:r>
              <a:rPr lang="en-GB" sz="5400" dirty="0">
                <a:solidFill>
                  <a:srgbClr val="AD2A07"/>
                </a:solidFill>
              </a:rPr>
              <a:t>Matthew 28:20</a:t>
            </a:r>
            <a:endParaRPr lang="en-GB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carved our name on His hand- </a:t>
            </a:r>
            <a:r>
              <a:rPr lang="en-GB" sz="5400" dirty="0">
                <a:solidFill>
                  <a:srgbClr val="AD2A07"/>
                </a:solidFill>
              </a:rPr>
              <a:t>Isaiah 49:16</a:t>
            </a:r>
            <a:endParaRPr lang="en-GB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has given us the Advocate- </a:t>
            </a:r>
            <a:r>
              <a:rPr lang="en-GB" sz="5400" dirty="0">
                <a:solidFill>
                  <a:srgbClr val="AD2A07"/>
                </a:solidFill>
              </a:rPr>
              <a:t>John 14:26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56892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889843"/>
            <a:ext cx="108389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will resource us- </a:t>
            </a:r>
            <a:r>
              <a:rPr lang="en-GB" sz="5400" dirty="0">
                <a:solidFill>
                  <a:srgbClr val="AD2A07"/>
                </a:solidFill>
              </a:rPr>
              <a:t>1 Corinthians 12:7</a:t>
            </a:r>
            <a:endParaRPr lang="en-GB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has sanctified us- </a:t>
            </a:r>
            <a:r>
              <a:rPr lang="en-GB" sz="5400" dirty="0">
                <a:solidFill>
                  <a:srgbClr val="AD2A07"/>
                </a:solidFill>
              </a:rPr>
              <a:t>1 Corinthians 1:2</a:t>
            </a:r>
            <a:endParaRPr lang="en-GB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5400" dirty="0"/>
              <a:t>He is coming soon- </a:t>
            </a:r>
            <a:r>
              <a:rPr lang="en-GB" sz="5400" dirty="0">
                <a:solidFill>
                  <a:srgbClr val="AD2A07"/>
                </a:solidFill>
              </a:rPr>
              <a:t>Revelation 22:7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53653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293B9-CCA0-496A-8886-706282AAD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EFB7B-16D4-4AB3-9336-044A8C9DA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47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1167161" y="2459504"/>
            <a:ext cx="108389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6000" dirty="0"/>
              <a:t>The song of a full heart.</a:t>
            </a:r>
          </a:p>
          <a:p>
            <a:pPr algn="just"/>
            <a:r>
              <a:rPr lang="en-GB" sz="6000" dirty="0"/>
              <a:t>													</a:t>
            </a:r>
            <a:r>
              <a:rPr lang="en-GB" sz="6000" dirty="0">
                <a:solidFill>
                  <a:srgbClr val="AD2A07"/>
                </a:solidFill>
              </a:rPr>
              <a:t>WT </a:t>
            </a:r>
            <a:r>
              <a:rPr lang="en-GB" sz="6000" dirty="0" err="1">
                <a:solidFill>
                  <a:srgbClr val="AD2A07"/>
                </a:solidFill>
              </a:rPr>
              <a:t>Purkiser</a:t>
            </a:r>
            <a:endParaRPr lang="en-GB" sz="6000" dirty="0">
              <a:solidFill>
                <a:srgbClr val="AD2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5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612844"/>
            <a:ext cx="108389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6000" dirty="0"/>
              <a:t>Scarcely any other part of the Old Testament lets us perceive the truth ‘God is love’ so intimately as Psalm 103. </a:t>
            </a:r>
          </a:p>
          <a:p>
            <a:pPr algn="just"/>
            <a:r>
              <a:rPr lang="en-GB" sz="6000" dirty="0"/>
              <a:t>				 </a:t>
            </a:r>
            <a:r>
              <a:rPr lang="en-GB" sz="6000" dirty="0">
                <a:solidFill>
                  <a:srgbClr val="AD2A07"/>
                </a:solidFill>
              </a:rPr>
              <a:t>Heinrich </a:t>
            </a:r>
            <a:r>
              <a:rPr lang="en-GB" sz="6000" dirty="0" err="1">
                <a:solidFill>
                  <a:srgbClr val="AD2A07"/>
                </a:solidFill>
              </a:rPr>
              <a:t>Herkenne</a:t>
            </a:r>
            <a:endParaRPr lang="en-GB" sz="6000" dirty="0">
              <a:solidFill>
                <a:srgbClr val="AD2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41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37194-739B-4846-A591-12C0FAF1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49C7-4F72-4D04-99A9-7A216220D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8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Praise the Lord, my soul;</a:t>
            </a:r>
          </a:p>
          <a:p>
            <a:pPr algn="ctr"/>
            <a:r>
              <a:rPr lang="en-GB" sz="5200" dirty="0"/>
              <a:t>all my inmost being, praise his holy name.</a:t>
            </a:r>
          </a:p>
          <a:p>
            <a:pPr algn="ctr"/>
            <a:r>
              <a:rPr lang="en-GB" sz="5200" dirty="0"/>
              <a:t>Praise the Lord, my soul,</a:t>
            </a:r>
          </a:p>
          <a:p>
            <a:pPr algn="ctr"/>
            <a:r>
              <a:rPr lang="en-GB" sz="5200" dirty="0"/>
              <a:t>and forget not all his benefits—</a:t>
            </a:r>
          </a:p>
        </p:txBody>
      </p:sp>
    </p:spTree>
    <p:extLst>
      <p:ext uri="{BB962C8B-B14F-4D97-AF65-F5344CB8AC3E}">
        <p14:creationId xmlns:p14="http://schemas.microsoft.com/office/powerpoint/2010/main" val="389187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966787"/>
            <a:ext cx="1083898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who forgives all your sins</a:t>
            </a:r>
          </a:p>
          <a:p>
            <a:pPr algn="ctr"/>
            <a:r>
              <a:rPr lang="en-GB" sz="5200" dirty="0"/>
              <a:t>and heals all your diseases,</a:t>
            </a:r>
          </a:p>
          <a:p>
            <a:pPr algn="ctr"/>
            <a:r>
              <a:rPr lang="en-GB" sz="5200" dirty="0"/>
              <a:t>who redeems your life from the pit</a:t>
            </a:r>
          </a:p>
          <a:p>
            <a:pPr algn="ctr"/>
            <a:r>
              <a:rPr lang="en-GB" sz="5200" dirty="0"/>
              <a:t>and crowns you with love and compassion,</a:t>
            </a:r>
          </a:p>
          <a:p>
            <a:pPr algn="just"/>
            <a:endParaRPr lang="en-GB" sz="5400" dirty="0">
              <a:solidFill>
                <a:srgbClr val="AD2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061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982176"/>
            <a:ext cx="108389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who satisfies your desires with good things</a:t>
            </a:r>
          </a:p>
          <a:p>
            <a:pPr algn="ctr"/>
            <a:r>
              <a:rPr lang="en-GB" sz="5200" dirty="0"/>
              <a:t>so that your youth is renewed like the eagle’s.</a:t>
            </a:r>
          </a:p>
          <a:p>
            <a:pPr algn="ctr"/>
            <a:r>
              <a:rPr lang="en-GB" sz="5200" dirty="0"/>
              <a:t>The Lord works righteousness</a:t>
            </a:r>
          </a:p>
          <a:p>
            <a:pPr algn="ctr"/>
            <a:r>
              <a:rPr lang="en-GB" sz="5200" dirty="0"/>
              <a:t>and justice for all the oppressed.</a:t>
            </a:r>
          </a:p>
        </p:txBody>
      </p:sp>
    </p:spTree>
    <p:extLst>
      <p:ext uri="{BB962C8B-B14F-4D97-AF65-F5344CB8AC3E}">
        <p14:creationId xmlns:p14="http://schemas.microsoft.com/office/powerpoint/2010/main" val="3478057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153</TotalTime>
  <Words>751</Words>
  <Application>Microsoft Office PowerPoint</Application>
  <PresentationFormat>Widescreen</PresentationFormat>
  <Paragraphs>93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Rockwell</vt:lpstr>
      <vt:lpstr>Rockwell Condensed</vt:lpstr>
      <vt:lpstr>Wingdings</vt:lpstr>
      <vt:lpstr>Wood Type</vt:lpstr>
      <vt:lpstr>Built to worship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Built to worship</dc:title>
  <dc:creator>David Gilmour</dc:creator>
  <cp:lastModifiedBy>David Gilmour</cp:lastModifiedBy>
  <cp:revision>2</cp:revision>
  <dcterms:created xsi:type="dcterms:W3CDTF">2019-04-30T15:52:28Z</dcterms:created>
  <dcterms:modified xsi:type="dcterms:W3CDTF">2019-05-07T19:59:23Z</dcterms:modified>
</cp:coreProperties>
</file>