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57" r:id="rId5"/>
    <p:sldId id="263" r:id="rId6"/>
    <p:sldId id="264" r:id="rId7"/>
    <p:sldId id="282" r:id="rId8"/>
    <p:sldId id="265" r:id="rId9"/>
    <p:sldId id="283" r:id="rId10"/>
    <p:sldId id="266" r:id="rId11"/>
    <p:sldId id="284" r:id="rId12"/>
    <p:sldId id="285" r:id="rId13"/>
    <p:sldId id="267" r:id="rId14"/>
    <p:sldId id="268" r:id="rId15"/>
    <p:sldId id="286" r:id="rId16"/>
    <p:sldId id="287" r:id="rId17"/>
    <p:sldId id="288" r:id="rId18"/>
    <p:sldId id="272" r:id="rId19"/>
    <p:sldId id="289" r:id="rId20"/>
    <p:sldId id="290" r:id="rId21"/>
    <p:sldId id="291" r:id="rId22"/>
    <p:sldId id="270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56" d="100"/>
          <a:sy n="56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05/01/2019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05/01/2019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05/01/2019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05/01/2019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05/01/2019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05/01/2019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A251-5AB5-4911-A1C1-BA75C2E1298B}" type="datetimeFigureOut">
              <a:rPr lang="en-GB" smtClean="0"/>
              <a:pPr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er Story Slide.png"/>
          <p:cNvPicPr>
            <a:picLocks noChangeAspect="1"/>
          </p:cNvPicPr>
          <p:nvPr/>
        </p:nvPicPr>
        <p:blipFill>
          <a:blip r:embed="rId2" cstate="print"/>
          <a:srcRect l="5113" r="6555"/>
          <a:stretch>
            <a:fillRect/>
          </a:stretch>
        </p:blipFill>
        <p:spPr>
          <a:xfrm>
            <a:off x="0" y="332656"/>
            <a:ext cx="8964488" cy="6270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70080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Christ has no body now on earth but yours;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no hands but yours, no feet but yours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628800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Yours 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are the eyes through which the compassion of Christ must look out on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052736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Yours are the feet with which He is to go about doing good.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Yours are the hands with which He is to bless His people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           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St Teresa of Avila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80728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You made all the delicate, inner parts of my body</a:t>
            </a:r>
            <a:b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    and knit me together in my mother’s womb...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Your workmanship is marvelous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...</a:t>
            </a:r>
            <a:endParaRPr lang="en-GB" sz="4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92696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You watched me as I was being formed in utter seclusion,</a:t>
            </a:r>
            <a:b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    as I was woven together in the dark of the womb.</a:t>
            </a:r>
            <a:b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 You saw me before I was born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lang="en-GB" sz="4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24744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Every day of my life was recorded in your book.</a:t>
            </a:r>
            <a:b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Every moment was laid out</a:t>
            </a:r>
            <a:b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    before a single day had passed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            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Psalm 139:13-16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764704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Brothers and sisters, think of what you were when you were called. Not many of you were wise by human standards; not many were influential; not many were of noble birth. </a:t>
            </a:r>
            <a:endParaRPr lang="en-GB" sz="4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268760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But God chose the foolish things of the world to shame the wise; God chose the weak things of the world to shame the strong. </a:t>
            </a:r>
            <a:endParaRPr lang="en-GB" sz="4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in 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76672"/>
            <a:ext cx="3801015" cy="57332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83671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God chose the lowly things of this world and the despised things—and the things that are not—to nullify the things that are, so that no one may boast before him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</a:p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			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1 Cor 1:26-29</a:t>
            </a:r>
            <a:endParaRPr lang="en-GB" sz="4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988840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These twelve Jesus sent out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   Matthew 10:5</a:t>
            </a:r>
            <a:endParaRPr lang="en-GB" sz="4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60648"/>
            <a:ext cx="756084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The word 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of the Lord came to me, saying</a:t>
            </a:r>
          </a:p>
          <a:p>
            <a:pPr algn="just"/>
            <a:endParaRPr lang="en-GB" sz="12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“Before I formed you in the womb I knew 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you,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before 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you were born I set you 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apart;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I 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appointed you as a prophet to the nations.”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“Alas, Sovereign Lord,” I said, “I do not know how to speak; I am too young.”</a:t>
            </a:r>
          </a:p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But the Lord said to me, “Do not say, ‘I am too young.’ You must go to everyone I send you to and say whatever I command you. 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764704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Do not be afraid of them, for I am with you and will rescue you,” declares the 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Lord. Then the Lord reached 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out his hand and touched my mouth and said to me, 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9208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“I have put my words in your mouth. See, today I appoint you over nations and kingdoms to uproot and tear down, to destroy and overthrow, to build and to plant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.”</a:t>
            </a:r>
          </a:p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	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Jeremiah 1:4-10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ristno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7012578" cy="46750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4155</TotalTime>
  <Words>186</Words>
  <Application>Microsoft Office PowerPoint</Application>
  <PresentationFormat>On-screen Show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STORY/ COUNTER STORY</dc:title>
  <dc:creator>David Gilmour</dc:creator>
  <cp:lastModifiedBy>David Gilmour</cp:lastModifiedBy>
  <cp:revision>7</cp:revision>
  <dcterms:created xsi:type="dcterms:W3CDTF">2018-12-14T16:48:03Z</dcterms:created>
  <dcterms:modified xsi:type="dcterms:W3CDTF">2019-01-08T16:36:49Z</dcterms:modified>
</cp:coreProperties>
</file>