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5" r:id="rId5"/>
    <p:sldId id="258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60" r:id="rId15"/>
    <p:sldId id="261" r:id="rId16"/>
    <p:sldId id="298" r:id="rId17"/>
    <p:sldId id="299" r:id="rId18"/>
    <p:sldId id="262" r:id="rId19"/>
    <p:sldId id="263" r:id="rId20"/>
    <p:sldId id="300" r:id="rId21"/>
    <p:sldId id="264" r:id="rId22"/>
    <p:sldId id="265" r:id="rId23"/>
    <p:sldId id="301" r:id="rId24"/>
    <p:sldId id="266" r:id="rId25"/>
    <p:sldId id="268" r:id="rId26"/>
    <p:sldId id="302" r:id="rId27"/>
    <p:sldId id="303" r:id="rId28"/>
    <p:sldId id="281" r:id="rId29"/>
    <p:sldId id="304" r:id="rId30"/>
    <p:sldId id="305" r:id="rId31"/>
    <p:sldId id="282" r:id="rId32"/>
    <p:sldId id="283" r:id="rId33"/>
    <p:sldId id="284" r:id="rId34"/>
    <p:sldId id="286" r:id="rId35"/>
    <p:sldId id="30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22E4-F428-4A19-9972-2D3C40E3D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1D195-5C09-475C-A78D-90160809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C5FD7-30C2-48E8-830B-E434D37B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E5078-A01A-4ABE-A623-77793164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552A3-921F-462C-A81C-4EB85CE3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72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5C1-0B23-4B51-AF7E-4DFBC723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1EA74-EDEA-4071-963C-FA2043C9F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6C66-2BA9-42E8-9668-82B13474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E991A-941F-4B69-823C-58A0C3F9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B2FA-1F38-4B42-8B94-6FCD75D4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4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0902A-8C87-4564-9158-8E2B611A7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346-5B80-4EAB-A0FF-E45718405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259FF-493F-49A3-AB42-6DD1DF13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D5DB-D217-4E6C-831F-00560501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B237-5236-41FE-A932-F0EF68DE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1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3156-7659-482F-9938-8483315E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C65FE-B726-4663-AECF-B94DF17AB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2B070-3794-4990-9C37-C10EE00A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BBD53-E44B-4895-B929-BB4C9DD6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27C5-C4DB-4E67-9221-81EC8203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2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905A-519F-4A44-9741-3507DF18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84F95-B1D8-49DA-A16A-95CBE67E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9B04A-7BA6-4AA8-90DA-B928BFF7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9C41-4B15-4DE7-A44F-57AC58B4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A471C-8216-416B-B8EC-E6DB9D90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9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00BA-721E-47B8-9AA5-9FDFF4A4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7DE60-DE89-42A7-B3CE-B85185CA1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33BB4-92F2-4E66-A3E6-97A784633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6DD16-149C-4887-B5B2-FAFD3E97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78F05-1B4A-4EBF-953A-B2531277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F9022-61C2-430E-9665-4190E6AB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4211-68A8-426B-B232-B8B8314D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2048-4678-49AE-BB28-163C4BDD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A06D8-67D2-4465-AC78-88BF547D0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2A079-3117-4C63-A328-E30CF497C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FEA08-8A29-44A6-914D-40D52060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49ED9-7C87-4D20-990E-BC24CD52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DBAB7-B33E-43E3-B84C-7CDE08A8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41B9B-AB00-4331-9302-2AAAB15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0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FA3E-B47D-45E6-ACCC-08B316EC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BA7C2-F7D2-4FDF-97C8-46D07E9E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7C1C2-29D5-4B11-B7EC-FC133CD4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08F6D-099F-40A9-90FA-F8CFAFD8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5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2D5E8-9FF0-4FD2-98EF-03E15428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33CF7-259C-4345-9527-19620F67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8D6E7-B1F7-4E77-8FC6-E89F23E9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6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3F20-832C-4159-9882-CA29DC3E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27507-0479-4BC0-94BA-5982637F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2581A-C189-4BB4-9C3B-07D44CEF3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91640-EF66-4682-B8D3-F97E85C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D78F8-AE01-44BC-A397-19D17B9B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52EBD-AF82-496F-A780-A46F8089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6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75F01-F0A4-4593-AD34-365F2762F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FD39A-ADE7-44DA-AB95-0DD1F8AE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E59AF-B481-4F77-B832-404CB35C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255F0-D9C6-45B8-96E5-3A7C7573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C5876-5FC6-4E9B-A0CE-4068E017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59B7E-F9AC-47C8-A0F1-7B44EE00F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3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A31E5-E85C-4DE0-874E-E783C3CB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2F66A-B093-441A-91D8-DD00221EC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94A3-63F0-442A-97A6-09469E27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AC16-5F95-456E-BE30-8F739FACF415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1CC3-5B7A-4025-A086-7754389DA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8D05B-8305-4E80-8F8F-D71F79D78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16046-99D4-42A0-82B2-72CFC8A76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28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4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6899"/>
            <a:ext cx="10515600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cow will feed with the bear,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their young will lie down together,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lion will eat straw like the ox.</a:t>
            </a:r>
          </a:p>
        </p:txBody>
      </p:sp>
    </p:spTree>
    <p:extLst>
      <p:ext uri="{BB962C8B-B14F-4D97-AF65-F5344CB8AC3E}">
        <p14:creationId xmlns:p14="http://schemas.microsoft.com/office/powerpoint/2010/main" val="63717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310"/>
            <a:ext cx="10515600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infant will play near the cobra’s den,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young child will put its hand into the viper’s nest.</a:t>
            </a:r>
          </a:p>
        </p:txBody>
      </p:sp>
    </p:spTree>
    <p:extLst>
      <p:ext uri="{BB962C8B-B14F-4D97-AF65-F5344CB8AC3E}">
        <p14:creationId xmlns:p14="http://schemas.microsoft.com/office/powerpoint/2010/main" val="1643500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368"/>
            <a:ext cx="10515600" cy="4042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They will neither harm nor destroy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on all my holy mountain,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for the earth will be filled with the knowledge of the Lord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as the waters cover the sea.</a:t>
            </a:r>
          </a:p>
        </p:txBody>
      </p:sp>
    </p:spTree>
    <p:extLst>
      <p:ext uri="{BB962C8B-B14F-4D97-AF65-F5344CB8AC3E}">
        <p14:creationId xmlns:p14="http://schemas.microsoft.com/office/powerpoint/2010/main" val="318800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168"/>
            <a:ext cx="10515600" cy="4042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In that day the Root of Jesse will stand as a banner for the peoples; the nations will rally to him, and his resting place will be glorious.</a:t>
            </a:r>
          </a:p>
          <a:p>
            <a:pPr marL="0" indent="0" algn="ctr">
              <a:buNone/>
            </a:pP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						           Isaiah 11:1-10</a:t>
            </a:r>
          </a:p>
        </p:txBody>
      </p:sp>
    </p:spTree>
    <p:extLst>
      <p:ext uri="{BB962C8B-B14F-4D97-AF65-F5344CB8AC3E}">
        <p14:creationId xmlns:p14="http://schemas.microsoft.com/office/powerpoint/2010/main" val="250912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7B6F-075B-4DC9-983A-65236559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E7BF-078D-4E47-B6B9-879905AA1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0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ACF6C0-6804-4F76-9414-293FEDFB3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61" y="1302531"/>
            <a:ext cx="8368877" cy="4649376"/>
          </a:xfrm>
        </p:spPr>
      </p:pic>
    </p:spTree>
    <p:extLst>
      <p:ext uri="{BB962C8B-B14F-4D97-AF65-F5344CB8AC3E}">
        <p14:creationId xmlns:p14="http://schemas.microsoft.com/office/powerpoint/2010/main" val="48902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ACF6C0-6804-4F76-9414-293FEDFB3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1"/>
          <a:stretch/>
        </p:blipFill>
        <p:spPr>
          <a:xfrm>
            <a:off x="3611346" y="1180836"/>
            <a:ext cx="4969307" cy="4786829"/>
          </a:xfrm>
        </p:spPr>
      </p:pic>
    </p:spTree>
    <p:extLst>
      <p:ext uri="{BB962C8B-B14F-4D97-AF65-F5344CB8AC3E}">
        <p14:creationId xmlns:p14="http://schemas.microsoft.com/office/powerpoint/2010/main" val="162970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ACF6C0-6804-4F76-9414-293FEDFB3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4647" y="1086588"/>
            <a:ext cx="7482705" cy="4684824"/>
          </a:xfrm>
        </p:spPr>
      </p:pic>
    </p:spTree>
    <p:extLst>
      <p:ext uri="{BB962C8B-B14F-4D97-AF65-F5344CB8AC3E}">
        <p14:creationId xmlns:p14="http://schemas.microsoft.com/office/powerpoint/2010/main" val="129800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79D49-B57A-4854-85C0-DE17479D0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756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898"/>
            <a:ext cx="10515600" cy="31149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webbing together of God, humans, and all creation in justice, fulfilment, and delight is what the Hebrew prophets call shalom. </a:t>
            </a:r>
          </a:p>
        </p:txBody>
      </p:sp>
    </p:spTree>
    <p:extLst>
      <p:ext uri="{BB962C8B-B14F-4D97-AF65-F5344CB8AC3E}">
        <p14:creationId xmlns:p14="http://schemas.microsoft.com/office/powerpoint/2010/main" val="291508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DBB30-DEE0-4E27-8F32-B69797729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0719" y="508875"/>
            <a:ext cx="8390561" cy="5599521"/>
          </a:xfr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9207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98"/>
            <a:ext cx="10515600" cy="2922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We call it peace but it means far more than mere peace of mind or a cease-fire between enemies. </a:t>
            </a:r>
          </a:p>
        </p:txBody>
      </p:sp>
    </p:spTree>
    <p:extLst>
      <p:ext uri="{BB962C8B-B14F-4D97-AF65-F5344CB8AC3E}">
        <p14:creationId xmlns:p14="http://schemas.microsoft.com/office/powerpoint/2010/main" val="411947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917"/>
            <a:ext cx="10515600" cy="1778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In the Bible, shalom means universal flourishing, wholeness and delight…</a:t>
            </a:r>
          </a:p>
        </p:txBody>
      </p:sp>
    </p:spTree>
    <p:extLst>
      <p:ext uri="{BB962C8B-B14F-4D97-AF65-F5344CB8AC3E}">
        <p14:creationId xmlns:p14="http://schemas.microsoft.com/office/powerpoint/2010/main" val="1110665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22"/>
            <a:ext cx="10515600" cy="3126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 state of affairs that inspires joyful wonder as its Creator and </a:t>
            </a: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Saviour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 opens doors and welcomes the creatures in whom He delights. </a:t>
            </a:r>
          </a:p>
        </p:txBody>
      </p:sp>
    </p:spTree>
    <p:extLst>
      <p:ext uri="{BB962C8B-B14F-4D97-AF65-F5344CB8AC3E}">
        <p14:creationId xmlns:p14="http://schemas.microsoft.com/office/powerpoint/2010/main" val="386058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664"/>
            <a:ext cx="10515600" cy="24523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Shalom, in other words, is the way things ought to be. 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Cornelius Plantinga</a:t>
            </a:r>
          </a:p>
        </p:txBody>
      </p:sp>
    </p:spTree>
    <p:extLst>
      <p:ext uri="{BB962C8B-B14F-4D97-AF65-F5344CB8AC3E}">
        <p14:creationId xmlns:p14="http://schemas.microsoft.com/office/powerpoint/2010/main" val="482007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506FD-89DD-4795-BECC-F060E2C8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199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906"/>
            <a:ext cx="10515600" cy="3882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Light of Israel will become a fire,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their Holy One a flame;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in a single day it will burn and consume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his thorns and his briers.</a:t>
            </a:r>
          </a:p>
        </p:txBody>
      </p:sp>
    </p:spTree>
    <p:extLst>
      <p:ext uri="{BB962C8B-B14F-4D97-AF65-F5344CB8AC3E}">
        <p14:creationId xmlns:p14="http://schemas.microsoft.com/office/powerpoint/2010/main" val="2463411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906"/>
            <a:ext cx="10515600" cy="3501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</a:t>
            </a: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splendour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 of his forests and fertile fields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it will completely destroy,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as when a sick person wastes away.</a:t>
            </a:r>
          </a:p>
        </p:txBody>
      </p:sp>
    </p:spTree>
    <p:extLst>
      <p:ext uri="{BB962C8B-B14F-4D97-AF65-F5344CB8AC3E}">
        <p14:creationId xmlns:p14="http://schemas.microsoft.com/office/powerpoint/2010/main" val="1206916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906"/>
            <a:ext cx="10515600" cy="3501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remaining trees of his forests will be so few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that a child could write them down.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                            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Isaiah 9:17-19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57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378DE-7958-49D1-8600-9388FFB3B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867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370"/>
            <a:ext cx="10515600" cy="2795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See, the Lord, the Lord Almighty,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will lop off the boughs with great power.</a:t>
            </a:r>
          </a:p>
        </p:txBody>
      </p:sp>
    </p:spTree>
    <p:extLst>
      <p:ext uri="{BB962C8B-B14F-4D97-AF65-F5344CB8AC3E}">
        <p14:creationId xmlns:p14="http://schemas.microsoft.com/office/powerpoint/2010/main" val="424033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pan the Bear">
            <a:hlinkClick r:id="" action="ppaction://media"/>
            <a:extLst>
              <a:ext uri="{FF2B5EF4-FFF2-40B4-BE49-F238E27FC236}">
                <a16:creationId xmlns:a16="http://schemas.microsoft.com/office/drawing/2014/main" id="{E94A9650-4901-4ED2-BEF3-DECB026221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981" y="657546"/>
            <a:ext cx="8954038" cy="5036532"/>
          </a:xfrm>
        </p:spPr>
      </p:pic>
    </p:spTree>
    <p:extLst>
      <p:ext uri="{BB962C8B-B14F-4D97-AF65-F5344CB8AC3E}">
        <p14:creationId xmlns:p14="http://schemas.microsoft.com/office/powerpoint/2010/main" val="25964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821"/>
            <a:ext cx="10515600" cy="39463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lofty trees will be felled,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tall ones will be brought low.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He will cut down the forest thickets with an axe.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               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Isaiah 9:33-34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7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E688-7632-47F7-96B5-640782F0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3416-ED2D-43F9-8770-6F6C0E4A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0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116"/>
            <a:ext cx="10515600" cy="4026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Who trusted God was love indeed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love Creation's final law-</a:t>
            </a:r>
          </a:p>
          <a:p>
            <a:pPr marL="0" indent="0" algn="ctr">
              <a:buNone/>
            </a:pP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Tho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' Nature, red in tooth and claw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With ravine, </a:t>
            </a:r>
            <a:r>
              <a:rPr lang="en-US" sz="4800" dirty="0" err="1">
                <a:solidFill>
                  <a:schemeClr val="bg1"/>
                </a:solidFill>
                <a:latin typeface="Candara" panose="020E0502030303020204" pitchFamily="34" charset="0"/>
              </a:rPr>
              <a:t>shriek'd</a:t>
            </a: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 against his creed.</a:t>
            </a:r>
          </a:p>
          <a:p>
            <a:pPr marL="0" indent="0" algn="just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     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Alfred Lord Tennyson</a:t>
            </a:r>
          </a:p>
        </p:txBody>
      </p:sp>
    </p:spTree>
    <p:extLst>
      <p:ext uri="{BB962C8B-B14F-4D97-AF65-F5344CB8AC3E}">
        <p14:creationId xmlns:p14="http://schemas.microsoft.com/office/powerpoint/2010/main" val="804857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47415-B7C4-4881-9AD9-815CE826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16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926"/>
            <a:ext cx="10515600" cy="3557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To us a child is born,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to us a son is given,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the government will be on his shoulders.</a:t>
            </a:r>
          </a:p>
        </p:txBody>
      </p:sp>
    </p:spTree>
    <p:extLst>
      <p:ext uri="{BB962C8B-B14F-4D97-AF65-F5344CB8AC3E}">
        <p14:creationId xmlns:p14="http://schemas.microsoft.com/office/powerpoint/2010/main" val="218383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926"/>
            <a:ext cx="10515600" cy="3557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he will be called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Wonderful Counsellor, Mighty God,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Everlasting Father, Prince of Peace.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								     </a:t>
            </a:r>
            <a:r>
              <a:rPr lang="en-US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Isaiah 9:6</a:t>
            </a:r>
            <a:endParaRPr lang="en-US" sz="4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9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F7E8-3EF1-4B4A-A6A4-B1E4DE06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3067-4BA2-4227-8D51-48EB85933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8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E384-742E-4592-983A-1F44C1E4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FC264-1D36-464B-A28D-0CAADB37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7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864"/>
            <a:ext cx="10515600" cy="3385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 shoot will come up from the stump of Jesse;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from his roots a Branch will bear fruit.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Spirit of the Lord will rest on him—</a:t>
            </a:r>
          </a:p>
        </p:txBody>
      </p:sp>
    </p:spTree>
    <p:extLst>
      <p:ext uri="{BB962C8B-B14F-4D97-AF65-F5344CB8AC3E}">
        <p14:creationId xmlns:p14="http://schemas.microsoft.com/office/powerpoint/2010/main" val="79237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831"/>
            <a:ext cx="10515600" cy="47003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Spirit of wisdom and of understanding,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Spirit of counsel and of might,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Spirit of the knowledge and fear of the Lord—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he will delight in the fear of the Lord.</a:t>
            </a:r>
          </a:p>
        </p:txBody>
      </p:sp>
    </p:spTree>
    <p:extLst>
      <p:ext uri="{BB962C8B-B14F-4D97-AF65-F5344CB8AC3E}">
        <p14:creationId xmlns:p14="http://schemas.microsoft.com/office/powerpoint/2010/main" val="420029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831"/>
            <a:ext cx="10515600" cy="47003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He will not judge by what he sees with his eyes,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or decide by what he hears with his ears;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but with righteousness he will judge the needy,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with justice he will give decisions for the poor of the earth.</a:t>
            </a:r>
          </a:p>
        </p:txBody>
      </p:sp>
    </p:spTree>
    <p:extLst>
      <p:ext uri="{BB962C8B-B14F-4D97-AF65-F5344CB8AC3E}">
        <p14:creationId xmlns:p14="http://schemas.microsoft.com/office/powerpoint/2010/main" val="362731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831"/>
            <a:ext cx="10515600" cy="47003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He will strike the earth with the rod of his mouth;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with the breath of his lips he will slay the wicked.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Righteousness will be his belt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faithfulness the sash around his waist.</a:t>
            </a:r>
          </a:p>
        </p:txBody>
      </p:sp>
    </p:spTree>
    <p:extLst>
      <p:ext uri="{BB962C8B-B14F-4D97-AF65-F5344CB8AC3E}">
        <p14:creationId xmlns:p14="http://schemas.microsoft.com/office/powerpoint/2010/main" val="2588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C7B74-076D-457B-AC8C-3739B929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831"/>
            <a:ext cx="10515600" cy="4700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wolf will live with the lamb,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leopard will lie down with the goat,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the calf and the lion and the yearling together;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andara" panose="020E0502030303020204" pitchFamily="34" charset="0"/>
              </a:rPr>
              <a:t>and a little child will lead them.</a:t>
            </a:r>
          </a:p>
        </p:txBody>
      </p:sp>
    </p:spTree>
    <p:extLst>
      <p:ext uri="{BB962C8B-B14F-4D97-AF65-F5344CB8AC3E}">
        <p14:creationId xmlns:p14="http://schemas.microsoft.com/office/powerpoint/2010/main" val="250924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622</Words>
  <Application>Microsoft Office PowerPoint</Application>
  <PresentationFormat>Widescreen</PresentationFormat>
  <Paragraphs>64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Gilmour</dc:creator>
  <cp:lastModifiedBy>David Gilmour</cp:lastModifiedBy>
  <cp:revision>5</cp:revision>
  <dcterms:created xsi:type="dcterms:W3CDTF">2019-11-26T19:44:57Z</dcterms:created>
  <dcterms:modified xsi:type="dcterms:W3CDTF">2019-12-03T16:18:52Z</dcterms:modified>
</cp:coreProperties>
</file>