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77" r:id="rId5"/>
    <p:sldId id="276" r:id="rId6"/>
    <p:sldId id="278" r:id="rId7"/>
    <p:sldId id="263" r:id="rId8"/>
    <p:sldId id="266" r:id="rId9"/>
    <p:sldId id="267" r:id="rId10"/>
    <p:sldId id="280" r:id="rId11"/>
    <p:sldId id="269" r:id="rId12"/>
    <p:sldId id="273" r:id="rId13"/>
    <p:sldId id="279"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pPr/>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E3FDE-BB78-4899-A02F-324A2D733FC4}" type="datetimeFigureOut">
              <a:rPr lang="en-GB" smtClean="0"/>
              <a:pPr/>
              <a:t>20/02/2018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C0A3-6AE4-4080-9D42-F2BC6074C1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1.jpg"/>
          <p:cNvPicPr>
            <a:picLocks noGrp="1" noChangeAspect="1"/>
          </p:cNvPicPr>
          <p:nvPr>
            <p:ph idx="1"/>
          </p:nvPr>
        </p:nvPicPr>
        <p:blipFill>
          <a:blip r:embed="rId2" cstate="print"/>
          <a:stretch>
            <a:fillRect/>
          </a:stretch>
        </p:blipFill>
        <p:spPr>
          <a:xfrm>
            <a:off x="539552" y="980728"/>
            <a:ext cx="8224110" cy="4626061"/>
          </a:xfrm>
          <a:ln w="12700">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08920"/>
            <a:ext cx="8229600" cy="1944216"/>
          </a:xfrm>
        </p:spPr>
        <p:txBody>
          <a:bodyPr>
            <a:normAutofit/>
          </a:bodyPr>
          <a:lstStyle/>
          <a:p>
            <a:pPr marL="0" algn="ctr">
              <a:buNone/>
            </a:pPr>
            <a:r>
              <a:rPr lang="en-GB" sz="4000" dirty="0" smtClean="0">
                <a:solidFill>
                  <a:schemeClr val="bg1">
                    <a:lumMod val="75000"/>
                  </a:schemeClr>
                </a:solidFill>
                <a:effectLst>
                  <a:outerShdw blurRad="38100" dist="38100" dir="2700000" algn="tl">
                    <a:srgbClr val="000000">
                      <a:alpha val="43137"/>
                    </a:srgbClr>
                  </a:outerShdw>
                </a:effectLst>
                <a:latin typeface="Arial Narrow" pitchFamily="34" charset="0"/>
              </a:rPr>
              <a:t>This is a remote place, and it’s already getting late.</a:t>
            </a:r>
            <a:endParaRPr lang="en-GB" sz="4000" dirty="0">
              <a:solidFill>
                <a:schemeClr val="bg1">
                  <a:lumMod val="75000"/>
                </a:schemeClr>
              </a:solidFill>
              <a:effectLst>
                <a:outerShdw blurRad="38100" dist="38100" dir="2700000" algn="tl">
                  <a:srgbClr val="000000">
                    <a:alpha val="43137"/>
                  </a:srgbClr>
                </a:outerShdw>
              </a:effectLst>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852936"/>
            <a:ext cx="8229600" cy="1152128"/>
          </a:xfrm>
        </p:spPr>
        <p:txBody>
          <a:bodyPr>
            <a:normAutofit/>
          </a:bodyPr>
          <a:lstStyle/>
          <a:p>
            <a:pPr marL="0" algn="ctr">
              <a:buNone/>
            </a:pPr>
            <a:r>
              <a:rPr lang="en-GB" sz="4000" dirty="0" smtClean="0">
                <a:solidFill>
                  <a:schemeClr val="bg1">
                    <a:lumMod val="75000"/>
                  </a:schemeClr>
                </a:solidFill>
                <a:effectLst>
                  <a:outerShdw blurRad="38100" dist="38100" dir="2700000" algn="tl">
                    <a:srgbClr val="000000">
                      <a:alpha val="43137"/>
                    </a:srgbClr>
                  </a:outerShdw>
                </a:effectLst>
                <a:latin typeface="Arial Narrow" pitchFamily="34" charset="0"/>
              </a:rPr>
              <a:t>The time is already past.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132856"/>
            <a:ext cx="8445624" cy="3888432"/>
          </a:xfrm>
        </p:spPr>
        <p:txBody>
          <a:bodyPr>
            <a:normAutofit/>
          </a:bodyPr>
          <a:lstStyle/>
          <a:p>
            <a:pPr marL="0" algn="just">
              <a:buNone/>
            </a:pPr>
            <a:r>
              <a:rPr lang="en-GB" sz="4000" dirty="0" smtClean="0">
                <a:solidFill>
                  <a:schemeClr val="bg1">
                    <a:lumMod val="75000"/>
                  </a:schemeClr>
                </a:solidFill>
                <a:latin typeface="Arial Narrow" pitchFamily="34" charset="0"/>
              </a:rPr>
              <a:t>When Jesus heard what had happened, he withdrew by boat privately to a solitary place. Hearing of this, the crowds followed him on foot from the towns. When Jesus landed and saw a large crowd, he had compassion on them and healed their sick.</a:t>
            </a:r>
          </a:p>
          <a:p>
            <a:pPr marL="0" algn="just">
              <a:buNone/>
            </a:pPr>
            <a:endParaRPr lang="en-GB" sz="4000" i="1" dirty="0" smtClean="0">
              <a:solidFill>
                <a:schemeClr val="bg1">
                  <a:lumMod val="75000"/>
                </a:schemeClr>
              </a:solidFill>
              <a:latin typeface="Arial Narrow" pitchFamily="34" charset="0"/>
            </a:endParaRPr>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04864"/>
            <a:ext cx="8424936" cy="3528392"/>
          </a:xfrm>
        </p:spPr>
        <p:txBody>
          <a:bodyPr>
            <a:normAutofit/>
          </a:bodyPr>
          <a:lstStyle/>
          <a:p>
            <a:pPr marL="0" algn="just">
              <a:buNone/>
            </a:pPr>
            <a:r>
              <a:rPr lang="en-GB" sz="4000" dirty="0" smtClean="0">
                <a:solidFill>
                  <a:schemeClr val="bg1">
                    <a:lumMod val="75000"/>
                  </a:schemeClr>
                </a:solidFill>
                <a:latin typeface="Arial Narrow" pitchFamily="34" charset="0"/>
              </a:rPr>
              <a:t>As evening approached, the disciples came to him and said, “This is a remote place, and it’s already getting late. Send the crowds away, so they can go to the villages and buy themselves some food.”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04864"/>
            <a:ext cx="8424936" cy="3744416"/>
          </a:xfrm>
        </p:spPr>
        <p:txBody>
          <a:bodyPr>
            <a:normAutofit lnSpcReduction="10000"/>
          </a:bodyPr>
          <a:lstStyle/>
          <a:p>
            <a:pPr marL="0" algn="just">
              <a:buNone/>
            </a:pPr>
            <a:r>
              <a:rPr lang="en-GB" sz="4000" dirty="0" smtClean="0">
                <a:solidFill>
                  <a:schemeClr val="bg1">
                    <a:lumMod val="75000"/>
                  </a:schemeClr>
                </a:solidFill>
                <a:latin typeface="Arial Narrow" pitchFamily="34" charset="0"/>
              </a:rPr>
              <a:t>Jesus replied, “They do not need to go away. You give them something to eat.”</a:t>
            </a:r>
          </a:p>
          <a:p>
            <a:pPr marL="0" algn="just">
              <a:buNone/>
            </a:pPr>
            <a:r>
              <a:rPr lang="en-GB" sz="4000" dirty="0" smtClean="0">
                <a:solidFill>
                  <a:schemeClr val="bg1">
                    <a:lumMod val="75000"/>
                  </a:schemeClr>
                </a:solidFill>
                <a:latin typeface="Arial Narrow" pitchFamily="34" charset="0"/>
              </a:rPr>
              <a:t>“We have here only five loaves of bread and two fish,” they answered.</a:t>
            </a:r>
          </a:p>
          <a:p>
            <a:pPr marL="0" algn="just">
              <a:buNone/>
            </a:pPr>
            <a:r>
              <a:rPr lang="en-GB" sz="4000" dirty="0" smtClean="0">
                <a:solidFill>
                  <a:schemeClr val="bg1">
                    <a:lumMod val="75000"/>
                  </a:schemeClr>
                </a:solidFill>
                <a:latin typeface="Arial Narrow" pitchFamily="34" charset="0"/>
              </a:rPr>
              <a:t>“Bring them here to me,” he said. And he directed the people to sit down on the grass.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348880"/>
            <a:ext cx="8424936" cy="3528392"/>
          </a:xfrm>
        </p:spPr>
        <p:txBody>
          <a:bodyPr>
            <a:normAutofit/>
          </a:bodyPr>
          <a:lstStyle/>
          <a:p>
            <a:pPr marL="0" algn="just">
              <a:buNone/>
            </a:pPr>
            <a:r>
              <a:rPr lang="en-GB" sz="4000" dirty="0" smtClean="0">
                <a:solidFill>
                  <a:schemeClr val="bg1">
                    <a:lumMod val="75000"/>
                  </a:schemeClr>
                </a:solidFill>
                <a:latin typeface="Arial Narrow" pitchFamily="34" charset="0"/>
              </a:rPr>
              <a:t>Taking the five loaves and the two fish and looking up to heaven, he gave thanks and broke the loaves. Then he gave them to the disciples, and the disciples gave them to the people.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32856"/>
            <a:ext cx="8424936" cy="3816424"/>
          </a:xfrm>
        </p:spPr>
        <p:txBody>
          <a:bodyPr>
            <a:normAutofit/>
          </a:bodyPr>
          <a:lstStyle/>
          <a:p>
            <a:pPr marL="0" algn="just">
              <a:buNone/>
            </a:pPr>
            <a:r>
              <a:rPr lang="en-GB" sz="4000" dirty="0" smtClean="0">
                <a:solidFill>
                  <a:schemeClr val="bg1">
                    <a:lumMod val="75000"/>
                  </a:schemeClr>
                </a:solidFill>
                <a:latin typeface="Arial Narrow" pitchFamily="34" charset="0"/>
              </a:rPr>
              <a:t>They all ate and were satisfied, and the disciples picked up twelve basketfuls of broken pieces that were left over. The number of those who ate was about five thousand men, besides women and children.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80928"/>
            <a:ext cx="8229600" cy="1944216"/>
          </a:xfrm>
        </p:spPr>
        <p:txBody>
          <a:bodyPr>
            <a:noAutofit/>
          </a:bodyPr>
          <a:lstStyle/>
          <a:p>
            <a:pPr marL="0" algn="ctr">
              <a:buNone/>
            </a:pPr>
            <a:r>
              <a:rPr lang="en-GB" sz="5400" dirty="0" smtClean="0">
                <a:solidFill>
                  <a:schemeClr val="bg1">
                    <a:lumMod val="75000"/>
                  </a:schemeClr>
                </a:solidFill>
                <a:latin typeface="Arial Narrow" pitchFamily="34" charset="0"/>
              </a:rPr>
              <a:t>Jesus wept. </a:t>
            </a:r>
          </a:p>
          <a:p>
            <a:pPr marL="0" algn="ctr">
              <a:buNone/>
            </a:pPr>
            <a:r>
              <a:rPr lang="en-GB" sz="5400" dirty="0" smtClean="0">
                <a:solidFill>
                  <a:schemeClr val="bg1">
                    <a:lumMod val="75000"/>
                  </a:schemeClr>
                </a:solidFill>
                <a:latin typeface="Arial Narrow" pitchFamily="34" charset="0"/>
              </a:rPr>
              <a:t>			</a:t>
            </a:r>
            <a:r>
              <a:rPr lang="en-GB" sz="5400" i="1" dirty="0" smtClean="0">
                <a:solidFill>
                  <a:schemeClr val="bg1">
                    <a:lumMod val="75000"/>
                  </a:schemeClr>
                </a:solidFill>
                <a:latin typeface="Arial Narrow" pitchFamily="34" charset="0"/>
              </a:rPr>
              <a:t>John 11:32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9834</TotalTime>
  <Words>142</Words>
  <Application>Microsoft Office PowerPoint</Application>
  <PresentationFormat>On-screen Show (4:3)</PresentationFormat>
  <Paragraphs>11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6</cp:revision>
  <dcterms:created xsi:type="dcterms:W3CDTF">2018-02-13T21:13:46Z</dcterms:created>
  <dcterms:modified xsi:type="dcterms:W3CDTF">2018-02-20T22:38:21Z</dcterms:modified>
</cp:coreProperties>
</file>