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86" r:id="rId5"/>
    <p:sldId id="258" r:id="rId6"/>
    <p:sldId id="260" r:id="rId7"/>
    <p:sldId id="259" r:id="rId8"/>
    <p:sldId id="261" r:id="rId9"/>
    <p:sldId id="289" r:id="rId10"/>
    <p:sldId id="262" r:id="rId11"/>
    <p:sldId id="263" r:id="rId12"/>
    <p:sldId id="264" r:id="rId13"/>
    <p:sldId id="265" r:id="rId14"/>
    <p:sldId id="268" r:id="rId15"/>
    <p:sldId id="272" r:id="rId16"/>
    <p:sldId id="274" r:id="rId17"/>
    <p:sldId id="290" r:id="rId18"/>
    <p:sldId id="275" r:id="rId19"/>
    <p:sldId id="276" r:id="rId20"/>
    <p:sldId id="277" r:id="rId21"/>
    <p:sldId id="281" r:id="rId22"/>
    <p:sldId id="280" r:id="rId23"/>
    <p:sldId id="291"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0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E56A-82FD-4824-AF7D-2B59572792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A7759-DF74-4827-B0B7-99DDFF423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11DDAA-DEC9-4F03-800A-62C4FB3D35FE}"/>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5" name="Footer Placeholder 4">
            <a:extLst>
              <a:ext uri="{FF2B5EF4-FFF2-40B4-BE49-F238E27FC236}">
                <a16:creationId xmlns:a16="http://schemas.microsoft.com/office/drawing/2014/main" id="{6274D563-A3DF-4D13-9046-F39CD6174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47988-C8FE-40E0-8D82-18B10A69A44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46966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9E5D-B08B-4C16-9A92-6E293058A5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5643C6-3415-40F1-B624-6A924421E3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608FC-C578-48DA-BCD3-B90DE0C50AEB}"/>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5" name="Footer Placeholder 4">
            <a:extLst>
              <a:ext uri="{FF2B5EF4-FFF2-40B4-BE49-F238E27FC236}">
                <a16:creationId xmlns:a16="http://schemas.microsoft.com/office/drawing/2014/main" id="{878AF2F8-A1F7-4CA4-BB17-68D0CA8A62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967FF-890C-4454-BB2B-D45C62668059}"/>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18096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77CCF-47E2-49D0-8B21-BB9C18D2D1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AA24C4-8B16-4FB8-A6E1-0629957195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8E2599-36AB-452C-92EF-F67BCDDE70C2}"/>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5" name="Footer Placeholder 4">
            <a:extLst>
              <a:ext uri="{FF2B5EF4-FFF2-40B4-BE49-F238E27FC236}">
                <a16:creationId xmlns:a16="http://schemas.microsoft.com/office/drawing/2014/main" id="{96501B93-2DBA-41E7-9118-3D243C669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98BC5-DA49-4403-A76B-7EF930ABF5C0}"/>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63773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4C57-1AE1-49AC-A4D0-5A15F828C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286579-6998-4E27-A0EC-2452C50DB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0686C-134F-47FC-B35E-CE2A26A62894}"/>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5" name="Footer Placeholder 4">
            <a:extLst>
              <a:ext uri="{FF2B5EF4-FFF2-40B4-BE49-F238E27FC236}">
                <a16:creationId xmlns:a16="http://schemas.microsoft.com/office/drawing/2014/main" id="{3DF0E132-38EF-4359-B120-2B4421A090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652E3-6B58-4D79-8801-6D1BAB16F49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4005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254-A838-4685-9565-FEBCD616A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6872CF-5C67-40C9-B512-AB814A96C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163B9-7FA3-4DBE-94DF-DC6A904F87DF}"/>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5" name="Footer Placeholder 4">
            <a:extLst>
              <a:ext uri="{FF2B5EF4-FFF2-40B4-BE49-F238E27FC236}">
                <a16:creationId xmlns:a16="http://schemas.microsoft.com/office/drawing/2014/main" id="{172ABB3D-7A02-417E-A9EF-C9D5C5849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0A50E-326C-4FCA-A7C3-2A93780CD82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5876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35A9-6FFE-470C-986F-760ECFC4C0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00A38B-0C4C-41C3-9ECF-FCD0DF12C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FA9B2E-1145-4672-A6CA-60E4F01FC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05BBA7-1621-4A86-BE0F-9435E595E98B}"/>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6" name="Footer Placeholder 5">
            <a:extLst>
              <a:ext uri="{FF2B5EF4-FFF2-40B4-BE49-F238E27FC236}">
                <a16:creationId xmlns:a16="http://schemas.microsoft.com/office/drawing/2014/main" id="{68B0DB78-7115-4A12-8B0C-252A02A70D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BC0711-00AC-4A2C-B47A-7CAE228B1E0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84686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9FCA-657A-441D-B80B-DC20D75DE8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056200-00F7-4160-990D-7114342CC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55B6F-3CBB-4AF8-BA08-4A3C47361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4B2825-0F44-4402-8E66-F7525746D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17FD0-4EC2-40D2-8108-0C6C4ACE8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8951A3-2460-4C00-B41B-D783F64A6B64}"/>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8" name="Footer Placeholder 7">
            <a:extLst>
              <a:ext uri="{FF2B5EF4-FFF2-40B4-BE49-F238E27FC236}">
                <a16:creationId xmlns:a16="http://schemas.microsoft.com/office/drawing/2014/main" id="{B85C239F-0482-46BC-862D-D37D41BC7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13C3F5-45E6-491C-A97A-93D24DD712B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35359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AF68-2243-4707-940F-C75B031F16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BC781-A38C-4514-9F8D-70B41F797EE7}"/>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4" name="Footer Placeholder 3">
            <a:extLst>
              <a:ext uri="{FF2B5EF4-FFF2-40B4-BE49-F238E27FC236}">
                <a16:creationId xmlns:a16="http://schemas.microsoft.com/office/drawing/2014/main" id="{EE045672-6876-44F2-B287-FEF2324D06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00B54B-AC7F-447D-AEDA-6FD6787EFE5F}"/>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413133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1DC34-0261-48D3-8897-81B37854F2B3}"/>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3" name="Footer Placeholder 2">
            <a:extLst>
              <a:ext uri="{FF2B5EF4-FFF2-40B4-BE49-F238E27FC236}">
                <a16:creationId xmlns:a16="http://schemas.microsoft.com/office/drawing/2014/main" id="{D4CA270B-C509-4BD5-B00A-47F8EE4839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F19992-42FD-452B-BD35-7C9A88D548E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98956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A8E3-3AB5-46E7-BBFD-D1A025C55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F392D7-541D-4486-895F-755B4B7D7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433321-4C73-4AF0-9E0E-E62C0240B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84C8B-A542-4D83-A482-C16016C1BA33}"/>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6" name="Footer Placeholder 5">
            <a:extLst>
              <a:ext uri="{FF2B5EF4-FFF2-40B4-BE49-F238E27FC236}">
                <a16:creationId xmlns:a16="http://schemas.microsoft.com/office/drawing/2014/main" id="{7D62CF51-3C2F-4308-9D4C-389336F6C5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B9F91-8E21-4AA9-9FF3-D5E7EAECC665}"/>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5113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A2BB-6BDE-44FC-AB9D-CFF3A429C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63243A-2948-464A-81C5-B61B0B0E4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55E4E4-D53A-4839-9D07-07CB6F3BF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080AC-F6C4-436C-B91A-E1CC7CBF77A6}"/>
              </a:ext>
            </a:extLst>
          </p:cNvPr>
          <p:cNvSpPr>
            <a:spLocks noGrp="1"/>
          </p:cNvSpPr>
          <p:nvPr>
            <p:ph type="dt" sz="half" idx="10"/>
          </p:nvPr>
        </p:nvSpPr>
        <p:spPr/>
        <p:txBody>
          <a:bodyPr/>
          <a:lstStyle/>
          <a:p>
            <a:fld id="{53E89623-A06E-47A9-89B6-606059EC35E2}" type="datetimeFigureOut">
              <a:rPr lang="en-GB" smtClean="0"/>
              <a:t>08/01/2020</a:t>
            </a:fld>
            <a:endParaRPr lang="en-GB"/>
          </a:p>
        </p:txBody>
      </p:sp>
      <p:sp>
        <p:nvSpPr>
          <p:cNvPr id="6" name="Footer Placeholder 5">
            <a:extLst>
              <a:ext uri="{FF2B5EF4-FFF2-40B4-BE49-F238E27FC236}">
                <a16:creationId xmlns:a16="http://schemas.microsoft.com/office/drawing/2014/main" id="{B2CBA8D4-5803-4D1B-A6D8-C225D69E19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40285-BEAC-4ABF-A15E-1C769A2610E1}"/>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28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607F0-B12D-49DF-B76C-14A449ABA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7EC67A-C830-451A-8FE6-C1B0D1002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6DFA2-41B8-4381-8DBE-989A0002C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89623-A06E-47A9-89B6-606059EC35E2}" type="datetimeFigureOut">
              <a:rPr lang="en-GB" smtClean="0"/>
              <a:t>08/01/2020</a:t>
            </a:fld>
            <a:endParaRPr lang="en-GB"/>
          </a:p>
        </p:txBody>
      </p:sp>
      <p:sp>
        <p:nvSpPr>
          <p:cNvPr id="5" name="Footer Placeholder 4">
            <a:extLst>
              <a:ext uri="{FF2B5EF4-FFF2-40B4-BE49-F238E27FC236}">
                <a16:creationId xmlns:a16="http://schemas.microsoft.com/office/drawing/2014/main" id="{EB7208FF-AB0C-4C5A-8E30-E9F505382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289429-2E58-4B94-9ABD-751F67207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86E4D-C83E-4274-ABE6-53DC178B4681}" type="slidenum">
              <a:rPr lang="en-GB" smtClean="0"/>
              <a:t>‹#›</a:t>
            </a:fld>
            <a:endParaRPr lang="en-GB"/>
          </a:p>
        </p:txBody>
      </p:sp>
    </p:spTree>
    <p:extLst>
      <p:ext uri="{BB962C8B-B14F-4D97-AF65-F5344CB8AC3E}">
        <p14:creationId xmlns:p14="http://schemas.microsoft.com/office/powerpoint/2010/main" val="317262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algn="ct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Life </a:t>
            </a:r>
            <a:r>
              <a:rPr lang="en-GB" sz="5400" b="1" dirty="0">
                <a:solidFill>
                  <a:schemeClr val="accent3">
                    <a:lumMod val="75000"/>
                  </a:schemeClr>
                </a:solidFill>
                <a:latin typeface="Segoe UI Light" panose="020B0502040204020203" pitchFamily="34" charset="0"/>
                <a:ea typeface="MS PMincho" panose="02020600040205080304" pitchFamily="18" charset="-128"/>
                <a:cs typeface="Segoe UI Light" panose="020B0502040204020203" pitchFamily="34" charset="0"/>
              </a:rPr>
              <a:t>through</a:t>
            </a: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205240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87046"/>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“We are witnesses of everything he did in the country of the Jews and in Jerusalem. They killed him by hanging him on a cross, but God raised him from the dead on the third day and caused him to be seen. </a:t>
            </a:r>
            <a:endParaRPr lang="en-GB" sz="5000" dirty="0"/>
          </a:p>
        </p:txBody>
      </p:sp>
    </p:spTree>
    <p:extLst>
      <p:ext uri="{BB962C8B-B14F-4D97-AF65-F5344CB8AC3E}">
        <p14:creationId xmlns:p14="http://schemas.microsoft.com/office/powerpoint/2010/main" val="1328091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46428"/>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He was not seen by all the people, but by witnesses whom God had already chosen- by us who ate and drank with him after he rose from the dead. </a:t>
            </a:r>
            <a:endParaRPr lang="en-GB" sz="5000" dirty="0"/>
          </a:p>
        </p:txBody>
      </p:sp>
    </p:spTree>
    <p:extLst>
      <p:ext uri="{BB962C8B-B14F-4D97-AF65-F5344CB8AC3E}">
        <p14:creationId xmlns:p14="http://schemas.microsoft.com/office/powerpoint/2010/main" val="641153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77250"/>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He commanded us to preach to the people and to testify that he is the one whom God appointed as judge of the living and the dead.</a:t>
            </a:r>
            <a:endParaRPr lang="en-GB" sz="5000" dirty="0"/>
          </a:p>
        </p:txBody>
      </p:sp>
    </p:spTree>
    <p:extLst>
      <p:ext uri="{BB962C8B-B14F-4D97-AF65-F5344CB8AC3E}">
        <p14:creationId xmlns:p14="http://schemas.microsoft.com/office/powerpoint/2010/main" val="258476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69718"/>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All the prophets testify about him that everyone who believes in him receives forgiveness of sins through his name.”</a:t>
            </a:r>
          </a:p>
          <a:p>
            <a:pPr algn="just"/>
            <a:r>
              <a:rPr lang="en-US" sz="5000" dirty="0">
                <a:latin typeface="Segoe UI Light" panose="020B0502040204020203" pitchFamily="34" charset="0"/>
                <a:cs typeface="Segoe UI Light" panose="020B0502040204020203" pitchFamily="34" charset="0"/>
              </a:rPr>
              <a:t>							  </a:t>
            </a:r>
            <a:r>
              <a:rPr lang="en-US" sz="5000" b="1" i="1" dirty="0">
                <a:latin typeface="Segoe UI Light" panose="020B0502040204020203" pitchFamily="34" charset="0"/>
                <a:cs typeface="Segoe UI Light" panose="020B0502040204020203" pitchFamily="34" charset="0"/>
              </a:rPr>
              <a:t>Acts 10:34-43</a:t>
            </a:r>
            <a:endParaRPr lang="en-GB" sz="5000" dirty="0"/>
          </a:p>
        </p:txBody>
      </p:sp>
    </p:spTree>
    <p:extLst>
      <p:ext uri="{BB962C8B-B14F-4D97-AF65-F5344CB8AC3E}">
        <p14:creationId xmlns:p14="http://schemas.microsoft.com/office/powerpoint/2010/main" val="4237227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2092-AC74-49ED-BE61-6C622BD33E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19C2B1-FFC3-4256-8298-6FE5AC1E0BB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574375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39361"/>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What shall we say, then? Shall we go on sinning so that grace may increase? By no means! We are those who have died to sin; how can we live in it any longer? 					</a:t>
            </a:r>
            <a:endParaRPr lang="en-GB" sz="5000" dirty="0"/>
          </a:p>
        </p:txBody>
      </p:sp>
    </p:spTree>
    <p:extLst>
      <p:ext uri="{BB962C8B-B14F-4D97-AF65-F5344CB8AC3E}">
        <p14:creationId xmlns:p14="http://schemas.microsoft.com/office/powerpoint/2010/main" val="334734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570070"/>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Or don’t you know that all of us who were </a:t>
            </a:r>
            <a:r>
              <a:rPr lang="en-US" sz="5000" dirty="0" err="1">
                <a:latin typeface="Segoe UI Light" panose="020B0502040204020203" pitchFamily="34" charset="0"/>
                <a:cs typeface="Segoe UI Light" panose="020B0502040204020203" pitchFamily="34" charset="0"/>
              </a:rPr>
              <a:t>baptised</a:t>
            </a:r>
            <a:r>
              <a:rPr lang="en-US" sz="5000" dirty="0">
                <a:latin typeface="Segoe UI Light" panose="020B0502040204020203" pitchFamily="34" charset="0"/>
                <a:cs typeface="Segoe UI Light" panose="020B0502040204020203" pitchFamily="34" charset="0"/>
              </a:rPr>
              <a:t> into Christ Jesus were </a:t>
            </a:r>
            <a:r>
              <a:rPr lang="en-US" sz="5000" dirty="0" err="1">
                <a:latin typeface="Segoe UI Light" panose="020B0502040204020203" pitchFamily="34" charset="0"/>
                <a:cs typeface="Segoe UI Light" panose="020B0502040204020203" pitchFamily="34" charset="0"/>
              </a:rPr>
              <a:t>baptised</a:t>
            </a:r>
            <a:r>
              <a:rPr lang="en-US" sz="5000" dirty="0">
                <a:latin typeface="Segoe UI Light" panose="020B0502040204020203" pitchFamily="34" charset="0"/>
                <a:cs typeface="Segoe UI Light" panose="020B0502040204020203" pitchFamily="34" charset="0"/>
              </a:rPr>
              <a:t> into his death?</a:t>
            </a:r>
            <a:endParaRPr lang="en-GB" sz="5000" b="1" i="1" dirty="0"/>
          </a:p>
        </p:txBody>
      </p:sp>
    </p:spTree>
    <p:extLst>
      <p:ext uri="{BB962C8B-B14F-4D97-AF65-F5344CB8AC3E}">
        <p14:creationId xmlns:p14="http://schemas.microsoft.com/office/powerpoint/2010/main" val="661535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43375"/>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We were therefore buried with him through baptism into death in order that, just as Christ was raised from the dead through the glory of the Father, we too may live a new life.</a:t>
            </a:r>
          </a:p>
          <a:p>
            <a:pPr algn="just"/>
            <a:r>
              <a:rPr lang="en-US" sz="5000" b="1" i="1" dirty="0">
                <a:latin typeface="Segoe UI Light" panose="020B0502040204020203" pitchFamily="34" charset="0"/>
                <a:cs typeface="Segoe UI Light" panose="020B0502040204020203" pitchFamily="34" charset="0"/>
              </a:rPr>
              <a:t>							 Romans 6:1-4</a:t>
            </a:r>
            <a:endParaRPr lang="en-GB" sz="5000" b="1" i="1" dirty="0"/>
          </a:p>
        </p:txBody>
      </p:sp>
    </p:spTree>
    <p:extLst>
      <p:ext uri="{BB962C8B-B14F-4D97-AF65-F5344CB8AC3E}">
        <p14:creationId xmlns:p14="http://schemas.microsoft.com/office/powerpoint/2010/main" val="657343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8547-EF97-4E0D-B2CF-28DFD1CC4E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F1B3C0-565E-4B6B-AD2E-BD4017F98CB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2415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310104"/>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Jesus did not identify the person with his sin, but rather saw in this sin something alien, something that really did not belong to him, something that merely chained and mastered him and from which he would set him free and bring him back to his real self. </a:t>
            </a:r>
            <a:endParaRPr lang="en-GB" sz="5000" b="1" i="1" dirty="0"/>
          </a:p>
        </p:txBody>
      </p:sp>
    </p:spTree>
    <p:extLst>
      <p:ext uri="{BB962C8B-B14F-4D97-AF65-F5344CB8AC3E}">
        <p14:creationId xmlns:p14="http://schemas.microsoft.com/office/powerpoint/2010/main" val="2260540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71591" y="672076"/>
            <a:ext cx="10448818" cy="4708981"/>
          </a:xfrm>
          <a:prstGeom prst="rect">
            <a:avLst/>
          </a:prstGeom>
          <a:noFill/>
        </p:spPr>
        <p:txBody>
          <a:bodyPr wrap="square" rtlCol="0">
            <a:spAutoFit/>
          </a:bodyPr>
          <a:lstStyle/>
          <a:p>
            <a:pPr algn="just"/>
            <a:r>
              <a:rPr lang="en-US" sz="4700" dirty="0">
                <a:latin typeface="Segoe UI Light" panose="020B0502040204020203" pitchFamily="34" charset="0"/>
                <a:cs typeface="Segoe UI Light" panose="020B0502040204020203" pitchFamily="34" charset="0"/>
              </a:rPr>
              <a:t>This plan of God is not to choose some people, and then exclude and push away other people. The plan is to choose a people so that through these people God could reach all the people.</a:t>
            </a:r>
            <a:r>
              <a:rPr lang="en-GB" sz="4700" dirty="0">
                <a:latin typeface="Segoe UI Light" panose="020B0502040204020203" pitchFamily="34" charset="0"/>
                <a:cs typeface="Segoe UI Light" panose="020B0502040204020203" pitchFamily="34" charset="0"/>
              </a:rPr>
              <a:t>				    				    </a:t>
            </a:r>
            <a:r>
              <a:rPr lang="en-GB" sz="4700" b="1" i="1" dirty="0">
                <a:latin typeface="Segoe UI Light" panose="020B0502040204020203" pitchFamily="34" charset="0"/>
                <a:cs typeface="Segoe UI Light" panose="020B0502040204020203" pitchFamily="34" charset="0"/>
              </a:rPr>
              <a:t>Rev. Jon Middendorf</a:t>
            </a:r>
            <a:endParaRPr lang="en-GB" sz="4700" dirty="0">
              <a:latin typeface="Segoe UI Light" panose="020B0502040204020203" pitchFamily="34" charset="0"/>
              <a:cs typeface="Segoe UI Light" panose="020B0502040204020203" pitchFamily="34" charset="0"/>
            </a:endParaRPr>
          </a:p>
          <a:p>
            <a:endParaRPr lang="en-GB" dirty="0"/>
          </a:p>
        </p:txBody>
      </p:sp>
    </p:spTree>
    <p:extLst>
      <p:ext uri="{BB962C8B-B14F-4D97-AF65-F5344CB8AC3E}">
        <p14:creationId xmlns:p14="http://schemas.microsoft.com/office/powerpoint/2010/main" val="137894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307357"/>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Jesus was able to love men because He loved them through the layer of mud.										  	    </a:t>
            </a:r>
            <a:r>
              <a:rPr lang="en-US" sz="5000" b="1" i="1" dirty="0">
                <a:latin typeface="Segoe UI Light" panose="020B0502040204020203" pitchFamily="34" charset="0"/>
                <a:cs typeface="Segoe UI Light" panose="020B0502040204020203" pitchFamily="34" charset="0"/>
              </a:rPr>
              <a:t>Helmut </a:t>
            </a:r>
            <a:r>
              <a:rPr lang="en-US" sz="5000" b="1" i="1" dirty="0" err="1">
                <a:latin typeface="Segoe UI Light" panose="020B0502040204020203" pitchFamily="34" charset="0"/>
                <a:cs typeface="Segoe UI Light" panose="020B0502040204020203" pitchFamily="34" charset="0"/>
              </a:rPr>
              <a:t>Thielicke</a:t>
            </a:r>
            <a:endParaRPr lang="en-GB" sz="5000" b="1" i="1" dirty="0"/>
          </a:p>
        </p:txBody>
      </p:sp>
    </p:spTree>
    <p:extLst>
      <p:ext uri="{BB962C8B-B14F-4D97-AF65-F5344CB8AC3E}">
        <p14:creationId xmlns:p14="http://schemas.microsoft.com/office/powerpoint/2010/main" val="250672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9E10-4D22-4743-978A-CAD1AC610AE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34D0B94-4371-432E-B89B-4724936C1AE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12284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764085"/>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are well aware that it is against our law for a Jew to associate with or visit a Gentile. 								  	 	         </a:t>
            </a:r>
            <a:r>
              <a:rPr lang="en-US" sz="5000" b="1" i="1" dirty="0">
                <a:latin typeface="Segoe UI Light" panose="020B0502040204020203" pitchFamily="34" charset="0"/>
                <a:cs typeface="Segoe UI Light" panose="020B0502040204020203" pitchFamily="34" charset="0"/>
              </a:rPr>
              <a:t>Acts 10:28</a:t>
            </a:r>
            <a:endParaRPr lang="en-GB" sz="5000" b="1" i="1" dirty="0"/>
          </a:p>
        </p:txBody>
      </p:sp>
    </p:spTree>
    <p:extLst>
      <p:ext uri="{BB962C8B-B14F-4D97-AF65-F5344CB8AC3E}">
        <p14:creationId xmlns:p14="http://schemas.microsoft.com/office/powerpoint/2010/main" val="2908808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083F-71EF-4115-941C-F67FAAB090F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B05878D-C18F-40F0-BDAE-4A60AB2C5CB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58566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Life </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S PMincho" panose="02020600040205080304" pitchFamily="18" charset="-128"/>
                <a:cs typeface="Segoe UI Light" panose="020B0502040204020203" pitchFamily="34" charset="0"/>
              </a:rPr>
              <a:t>through</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196249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9213-C354-4945-BC9D-DF0F255C1ED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19BE17-7AF7-4DAB-A9F7-D902EDF418C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79267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Toy Story clip">
            <a:hlinkClick r:id="" action="ppaction://media"/>
            <a:extLst>
              <a:ext uri="{FF2B5EF4-FFF2-40B4-BE49-F238E27FC236}">
                <a16:creationId xmlns:a16="http://schemas.microsoft.com/office/drawing/2014/main" id="{9E12F275-4B5F-4223-A1B0-B831F39BAA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321" y="1062790"/>
            <a:ext cx="11359357" cy="4732420"/>
          </a:xfrm>
          <a:prstGeom prst="rect">
            <a:avLst/>
          </a:prstGeom>
        </p:spPr>
      </p:pic>
    </p:spTree>
    <p:extLst>
      <p:ext uri="{BB962C8B-B14F-4D97-AF65-F5344CB8AC3E}">
        <p14:creationId xmlns:p14="http://schemas.microsoft.com/office/powerpoint/2010/main" val="11242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4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63FD-2079-4AD8-B499-12D96BB041E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579FA28-7A26-454F-93DE-AC6A0C922D8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88233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33413"/>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Then Peter began to speak: “I now </a:t>
            </a:r>
            <a:r>
              <a:rPr lang="en-US" sz="5000" dirty="0" err="1">
                <a:latin typeface="Segoe UI Light" panose="020B0502040204020203" pitchFamily="34" charset="0"/>
                <a:cs typeface="Segoe UI Light" panose="020B0502040204020203" pitchFamily="34" charset="0"/>
              </a:rPr>
              <a:t>realise</a:t>
            </a:r>
            <a:r>
              <a:rPr lang="en-US" sz="5000" dirty="0">
                <a:latin typeface="Segoe UI Light" panose="020B0502040204020203" pitchFamily="34" charset="0"/>
                <a:cs typeface="Segoe UI Light" panose="020B0502040204020203" pitchFamily="34" charset="0"/>
              </a:rPr>
              <a:t> how true it is that God does not show </a:t>
            </a:r>
            <a:r>
              <a:rPr lang="en-US" sz="5000" dirty="0" err="1">
                <a:latin typeface="Segoe UI Light" panose="020B0502040204020203" pitchFamily="34" charset="0"/>
                <a:cs typeface="Segoe UI Light" panose="020B0502040204020203" pitchFamily="34" charset="0"/>
              </a:rPr>
              <a:t>favouritism</a:t>
            </a:r>
            <a:r>
              <a:rPr lang="en-US" sz="5000" dirty="0">
                <a:latin typeface="Segoe UI Light" panose="020B0502040204020203" pitchFamily="34" charset="0"/>
                <a:cs typeface="Segoe UI Light" panose="020B0502040204020203" pitchFamily="34" charset="0"/>
              </a:rPr>
              <a:t> but accepts from every nation the one who fears him and does what is right.</a:t>
            </a:r>
            <a:endParaRPr lang="en-GB" sz="5000" dirty="0"/>
          </a:p>
        </p:txBody>
      </p:sp>
    </p:spTree>
    <p:extLst>
      <p:ext uri="{BB962C8B-B14F-4D97-AF65-F5344CB8AC3E}">
        <p14:creationId xmlns:p14="http://schemas.microsoft.com/office/powerpoint/2010/main" val="3154637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23534"/>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know the message God sent to the people of Israel, announcing the good news of peace through Jesus Christ, who is Lord of all. </a:t>
            </a:r>
            <a:endParaRPr lang="en-GB" sz="5000" dirty="0"/>
          </a:p>
        </p:txBody>
      </p:sp>
    </p:spTree>
    <p:extLst>
      <p:ext uri="{BB962C8B-B14F-4D97-AF65-F5344CB8AC3E}">
        <p14:creationId xmlns:p14="http://schemas.microsoft.com/office/powerpoint/2010/main" val="2012054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23139"/>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know what has happened throughout the province of Judea, beginning in Galilee after the baptism that John preached- </a:t>
            </a:r>
            <a:endParaRPr lang="en-GB" sz="5000" dirty="0"/>
          </a:p>
        </p:txBody>
      </p:sp>
    </p:spTree>
    <p:extLst>
      <p:ext uri="{BB962C8B-B14F-4D97-AF65-F5344CB8AC3E}">
        <p14:creationId xmlns:p14="http://schemas.microsoft.com/office/powerpoint/2010/main" val="1055300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725188"/>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how God anointed Jesus of Nazareth with the Holy Spirit and power, and how he went around doing good and healing all who were under the power of the devil, because God was with him.</a:t>
            </a:r>
            <a:endParaRPr lang="en-GB" sz="5000" dirty="0"/>
          </a:p>
        </p:txBody>
      </p:sp>
    </p:spTree>
    <p:extLst>
      <p:ext uri="{BB962C8B-B14F-4D97-AF65-F5344CB8AC3E}">
        <p14:creationId xmlns:p14="http://schemas.microsoft.com/office/powerpoint/2010/main" val="2288391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550</Words>
  <Application>Microsoft Office PowerPoint</Application>
  <PresentationFormat>Widescreen</PresentationFormat>
  <Paragraphs>19</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Gilmour</dc:creator>
  <cp:lastModifiedBy>Church</cp:lastModifiedBy>
  <cp:revision>10</cp:revision>
  <dcterms:created xsi:type="dcterms:W3CDTF">2019-12-20T11:15:07Z</dcterms:created>
  <dcterms:modified xsi:type="dcterms:W3CDTF">2020-01-08T11:03:15Z</dcterms:modified>
</cp:coreProperties>
</file>