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4" r:id="rId3"/>
    <p:sldId id="293" r:id="rId4"/>
    <p:sldId id="257" r:id="rId5"/>
    <p:sldId id="287" r:id="rId6"/>
    <p:sldId id="286" r:id="rId7"/>
    <p:sldId id="292" r:id="rId8"/>
    <p:sldId id="291" r:id="rId9"/>
    <p:sldId id="258" r:id="rId10"/>
    <p:sldId id="260" r:id="rId11"/>
    <p:sldId id="259" r:id="rId12"/>
    <p:sldId id="261" r:id="rId13"/>
    <p:sldId id="289" r:id="rId14"/>
    <p:sldId id="262" r:id="rId15"/>
    <p:sldId id="263" r:id="rId16"/>
    <p:sldId id="264" r:id="rId17"/>
    <p:sldId id="265" r:id="rId18"/>
    <p:sldId id="268" r:id="rId19"/>
    <p:sldId id="272" r:id="rId20"/>
    <p:sldId id="274" r:id="rId21"/>
    <p:sldId id="290" r:id="rId22"/>
    <p:sldId id="275" r:id="rId23"/>
    <p:sldId id="276" r:id="rId24"/>
    <p:sldId id="281" r:id="rId25"/>
    <p:sldId id="28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3" d="100"/>
          <a:sy n="53" d="100"/>
        </p:scale>
        <p:origin x="703" y="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7E56A-82FD-4824-AF7D-2B59572792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0CA7759-DF74-4827-B0B7-99DDFF4237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811DDAA-DEC9-4F03-800A-62C4FB3D35FE}"/>
              </a:ext>
            </a:extLst>
          </p:cNvPr>
          <p:cNvSpPr>
            <a:spLocks noGrp="1"/>
          </p:cNvSpPr>
          <p:nvPr>
            <p:ph type="dt" sz="half" idx="10"/>
          </p:nvPr>
        </p:nvSpPr>
        <p:spPr/>
        <p:txBody>
          <a:bodyPr/>
          <a:lstStyle/>
          <a:p>
            <a:fld id="{53E89623-A06E-47A9-89B6-606059EC35E2}" type="datetimeFigureOut">
              <a:rPr lang="en-GB" smtClean="0"/>
              <a:t>14/01/2020</a:t>
            </a:fld>
            <a:endParaRPr lang="en-GB"/>
          </a:p>
        </p:txBody>
      </p:sp>
      <p:sp>
        <p:nvSpPr>
          <p:cNvPr id="5" name="Footer Placeholder 4">
            <a:extLst>
              <a:ext uri="{FF2B5EF4-FFF2-40B4-BE49-F238E27FC236}">
                <a16:creationId xmlns:a16="http://schemas.microsoft.com/office/drawing/2014/main" id="{6274D563-A3DF-4D13-9046-F39CD6174F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E47988-C8FE-40E0-8D82-18B10A69A447}"/>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1469667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19E5D-B08B-4C16-9A92-6E293058A50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5643C6-3415-40F1-B624-6A924421E3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7608FC-C578-48DA-BCD3-B90DE0C50AEB}"/>
              </a:ext>
            </a:extLst>
          </p:cNvPr>
          <p:cNvSpPr>
            <a:spLocks noGrp="1"/>
          </p:cNvSpPr>
          <p:nvPr>
            <p:ph type="dt" sz="half" idx="10"/>
          </p:nvPr>
        </p:nvSpPr>
        <p:spPr/>
        <p:txBody>
          <a:bodyPr/>
          <a:lstStyle/>
          <a:p>
            <a:fld id="{53E89623-A06E-47A9-89B6-606059EC35E2}" type="datetimeFigureOut">
              <a:rPr lang="en-GB" smtClean="0"/>
              <a:t>14/01/2020</a:t>
            </a:fld>
            <a:endParaRPr lang="en-GB"/>
          </a:p>
        </p:txBody>
      </p:sp>
      <p:sp>
        <p:nvSpPr>
          <p:cNvPr id="5" name="Footer Placeholder 4">
            <a:extLst>
              <a:ext uri="{FF2B5EF4-FFF2-40B4-BE49-F238E27FC236}">
                <a16:creationId xmlns:a16="http://schemas.microsoft.com/office/drawing/2014/main" id="{878AF2F8-A1F7-4CA4-BB17-68D0CA8A62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3967FF-890C-4454-BB2B-D45C62668059}"/>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1180968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277CCF-47E2-49D0-8B21-BB9C18D2D10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AA24C4-8B16-4FB8-A6E1-0629957195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8E2599-36AB-452C-92EF-F67BCDDE70C2}"/>
              </a:ext>
            </a:extLst>
          </p:cNvPr>
          <p:cNvSpPr>
            <a:spLocks noGrp="1"/>
          </p:cNvSpPr>
          <p:nvPr>
            <p:ph type="dt" sz="half" idx="10"/>
          </p:nvPr>
        </p:nvSpPr>
        <p:spPr/>
        <p:txBody>
          <a:bodyPr/>
          <a:lstStyle/>
          <a:p>
            <a:fld id="{53E89623-A06E-47A9-89B6-606059EC35E2}" type="datetimeFigureOut">
              <a:rPr lang="en-GB" smtClean="0"/>
              <a:t>14/01/2020</a:t>
            </a:fld>
            <a:endParaRPr lang="en-GB"/>
          </a:p>
        </p:txBody>
      </p:sp>
      <p:sp>
        <p:nvSpPr>
          <p:cNvPr id="5" name="Footer Placeholder 4">
            <a:extLst>
              <a:ext uri="{FF2B5EF4-FFF2-40B4-BE49-F238E27FC236}">
                <a16:creationId xmlns:a16="http://schemas.microsoft.com/office/drawing/2014/main" id="{96501B93-2DBA-41E7-9118-3D243C669F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598BC5-DA49-4403-A76B-7EF930ABF5C0}"/>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1637730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F4C57-1AE1-49AC-A4D0-5A15F828C0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286579-6998-4E27-A0EC-2452C50DB0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10686C-134F-47FC-B35E-CE2A26A62894}"/>
              </a:ext>
            </a:extLst>
          </p:cNvPr>
          <p:cNvSpPr>
            <a:spLocks noGrp="1"/>
          </p:cNvSpPr>
          <p:nvPr>
            <p:ph type="dt" sz="half" idx="10"/>
          </p:nvPr>
        </p:nvSpPr>
        <p:spPr/>
        <p:txBody>
          <a:bodyPr/>
          <a:lstStyle/>
          <a:p>
            <a:fld id="{53E89623-A06E-47A9-89B6-606059EC35E2}" type="datetimeFigureOut">
              <a:rPr lang="en-GB" smtClean="0"/>
              <a:t>14/01/2020</a:t>
            </a:fld>
            <a:endParaRPr lang="en-GB"/>
          </a:p>
        </p:txBody>
      </p:sp>
      <p:sp>
        <p:nvSpPr>
          <p:cNvPr id="5" name="Footer Placeholder 4">
            <a:extLst>
              <a:ext uri="{FF2B5EF4-FFF2-40B4-BE49-F238E27FC236}">
                <a16:creationId xmlns:a16="http://schemas.microsoft.com/office/drawing/2014/main" id="{3DF0E132-38EF-4359-B120-2B4421A090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3652E3-6B58-4D79-8801-6D1BAB16F498}"/>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2540051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0254-A838-4685-9565-FEBCD616A2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06872CF-5C67-40C9-B512-AB814A96C1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F163B9-7FA3-4DBE-94DF-DC6A904F87DF}"/>
              </a:ext>
            </a:extLst>
          </p:cNvPr>
          <p:cNvSpPr>
            <a:spLocks noGrp="1"/>
          </p:cNvSpPr>
          <p:nvPr>
            <p:ph type="dt" sz="half" idx="10"/>
          </p:nvPr>
        </p:nvSpPr>
        <p:spPr/>
        <p:txBody>
          <a:bodyPr/>
          <a:lstStyle/>
          <a:p>
            <a:fld id="{53E89623-A06E-47A9-89B6-606059EC35E2}" type="datetimeFigureOut">
              <a:rPr lang="en-GB" smtClean="0"/>
              <a:t>14/01/2020</a:t>
            </a:fld>
            <a:endParaRPr lang="en-GB"/>
          </a:p>
        </p:txBody>
      </p:sp>
      <p:sp>
        <p:nvSpPr>
          <p:cNvPr id="5" name="Footer Placeholder 4">
            <a:extLst>
              <a:ext uri="{FF2B5EF4-FFF2-40B4-BE49-F238E27FC236}">
                <a16:creationId xmlns:a16="http://schemas.microsoft.com/office/drawing/2014/main" id="{172ABB3D-7A02-417E-A9EF-C9D5C58498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30A50E-326C-4FCA-A7C3-2A93780CD827}"/>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2558766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F35A9-6FFE-470C-986F-760ECFC4C0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200A38B-0C4C-41C3-9ECF-FCD0DF12CF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9FA9B2E-1145-4672-A6CA-60E4F01FC6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805BBA7-1621-4A86-BE0F-9435E595E98B}"/>
              </a:ext>
            </a:extLst>
          </p:cNvPr>
          <p:cNvSpPr>
            <a:spLocks noGrp="1"/>
          </p:cNvSpPr>
          <p:nvPr>
            <p:ph type="dt" sz="half" idx="10"/>
          </p:nvPr>
        </p:nvSpPr>
        <p:spPr/>
        <p:txBody>
          <a:bodyPr/>
          <a:lstStyle/>
          <a:p>
            <a:fld id="{53E89623-A06E-47A9-89B6-606059EC35E2}" type="datetimeFigureOut">
              <a:rPr lang="en-GB" smtClean="0"/>
              <a:t>14/01/2020</a:t>
            </a:fld>
            <a:endParaRPr lang="en-GB"/>
          </a:p>
        </p:txBody>
      </p:sp>
      <p:sp>
        <p:nvSpPr>
          <p:cNvPr id="6" name="Footer Placeholder 5">
            <a:extLst>
              <a:ext uri="{FF2B5EF4-FFF2-40B4-BE49-F238E27FC236}">
                <a16:creationId xmlns:a16="http://schemas.microsoft.com/office/drawing/2014/main" id="{68B0DB78-7115-4A12-8B0C-252A02A70D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BC0711-00AC-4A2C-B47A-7CAE228B1E08}"/>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2846869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D9FCA-657A-441D-B80B-DC20D75DE8E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056200-00F7-4160-990D-7114342CC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C55B6F-3CBB-4AF8-BA08-4A3C473614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84B2825-0F44-4402-8E66-F7525746D0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E17FD0-4EC2-40D2-8108-0C6C4ACE87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68951A3-2460-4C00-B41B-D783F64A6B64}"/>
              </a:ext>
            </a:extLst>
          </p:cNvPr>
          <p:cNvSpPr>
            <a:spLocks noGrp="1"/>
          </p:cNvSpPr>
          <p:nvPr>
            <p:ph type="dt" sz="half" idx="10"/>
          </p:nvPr>
        </p:nvSpPr>
        <p:spPr/>
        <p:txBody>
          <a:bodyPr/>
          <a:lstStyle/>
          <a:p>
            <a:fld id="{53E89623-A06E-47A9-89B6-606059EC35E2}" type="datetimeFigureOut">
              <a:rPr lang="en-GB" smtClean="0"/>
              <a:t>14/01/2020</a:t>
            </a:fld>
            <a:endParaRPr lang="en-GB"/>
          </a:p>
        </p:txBody>
      </p:sp>
      <p:sp>
        <p:nvSpPr>
          <p:cNvPr id="8" name="Footer Placeholder 7">
            <a:extLst>
              <a:ext uri="{FF2B5EF4-FFF2-40B4-BE49-F238E27FC236}">
                <a16:creationId xmlns:a16="http://schemas.microsoft.com/office/drawing/2014/main" id="{B85C239F-0482-46BC-862D-D37D41BC7CB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113C3F5-45E6-491C-A97A-93D24DD712B4}"/>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353590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2AF68-2243-4707-940F-C75B031F167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20BC781-A38C-4514-9F8D-70B41F797EE7}"/>
              </a:ext>
            </a:extLst>
          </p:cNvPr>
          <p:cNvSpPr>
            <a:spLocks noGrp="1"/>
          </p:cNvSpPr>
          <p:nvPr>
            <p:ph type="dt" sz="half" idx="10"/>
          </p:nvPr>
        </p:nvSpPr>
        <p:spPr/>
        <p:txBody>
          <a:bodyPr/>
          <a:lstStyle/>
          <a:p>
            <a:fld id="{53E89623-A06E-47A9-89B6-606059EC35E2}" type="datetimeFigureOut">
              <a:rPr lang="en-GB" smtClean="0"/>
              <a:t>14/01/2020</a:t>
            </a:fld>
            <a:endParaRPr lang="en-GB"/>
          </a:p>
        </p:txBody>
      </p:sp>
      <p:sp>
        <p:nvSpPr>
          <p:cNvPr id="4" name="Footer Placeholder 3">
            <a:extLst>
              <a:ext uri="{FF2B5EF4-FFF2-40B4-BE49-F238E27FC236}">
                <a16:creationId xmlns:a16="http://schemas.microsoft.com/office/drawing/2014/main" id="{EE045672-6876-44F2-B287-FEF2324D060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300B54B-AC7F-447D-AEDA-6FD6787EFE5F}"/>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4131334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11DC34-0261-48D3-8897-81B37854F2B3}"/>
              </a:ext>
            </a:extLst>
          </p:cNvPr>
          <p:cNvSpPr>
            <a:spLocks noGrp="1"/>
          </p:cNvSpPr>
          <p:nvPr>
            <p:ph type="dt" sz="half" idx="10"/>
          </p:nvPr>
        </p:nvSpPr>
        <p:spPr/>
        <p:txBody>
          <a:bodyPr/>
          <a:lstStyle/>
          <a:p>
            <a:fld id="{53E89623-A06E-47A9-89B6-606059EC35E2}" type="datetimeFigureOut">
              <a:rPr lang="en-GB" smtClean="0"/>
              <a:t>14/01/2020</a:t>
            </a:fld>
            <a:endParaRPr lang="en-GB"/>
          </a:p>
        </p:txBody>
      </p:sp>
      <p:sp>
        <p:nvSpPr>
          <p:cNvPr id="3" name="Footer Placeholder 2">
            <a:extLst>
              <a:ext uri="{FF2B5EF4-FFF2-40B4-BE49-F238E27FC236}">
                <a16:creationId xmlns:a16="http://schemas.microsoft.com/office/drawing/2014/main" id="{D4CA270B-C509-4BD5-B00A-47F8EE48394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7F19992-42FD-452B-BD35-7C9A88D548E4}"/>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989560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BA8E3-3AB5-46E7-BBFD-D1A025C555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FF392D7-541D-4486-895F-755B4B7D78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8433321-4C73-4AF0-9E0E-E62C0240B2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084C8B-A542-4D83-A482-C16016C1BA33}"/>
              </a:ext>
            </a:extLst>
          </p:cNvPr>
          <p:cNvSpPr>
            <a:spLocks noGrp="1"/>
          </p:cNvSpPr>
          <p:nvPr>
            <p:ph type="dt" sz="half" idx="10"/>
          </p:nvPr>
        </p:nvSpPr>
        <p:spPr/>
        <p:txBody>
          <a:bodyPr/>
          <a:lstStyle/>
          <a:p>
            <a:fld id="{53E89623-A06E-47A9-89B6-606059EC35E2}" type="datetimeFigureOut">
              <a:rPr lang="en-GB" smtClean="0"/>
              <a:t>14/01/2020</a:t>
            </a:fld>
            <a:endParaRPr lang="en-GB"/>
          </a:p>
        </p:txBody>
      </p:sp>
      <p:sp>
        <p:nvSpPr>
          <p:cNvPr id="6" name="Footer Placeholder 5">
            <a:extLst>
              <a:ext uri="{FF2B5EF4-FFF2-40B4-BE49-F238E27FC236}">
                <a16:creationId xmlns:a16="http://schemas.microsoft.com/office/drawing/2014/main" id="{7D62CF51-3C2F-4308-9D4C-389336F6C5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2B9F91-8E21-4AA9-9FF3-D5E7EAECC665}"/>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511397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EA2BB-6BDE-44FC-AB9D-CFF3A429C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A63243A-2948-464A-81C5-B61B0B0E4E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055E4E4-D53A-4839-9D07-07CB6F3BFC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4080AC-F6C4-436C-B91A-E1CC7CBF77A6}"/>
              </a:ext>
            </a:extLst>
          </p:cNvPr>
          <p:cNvSpPr>
            <a:spLocks noGrp="1"/>
          </p:cNvSpPr>
          <p:nvPr>
            <p:ph type="dt" sz="half" idx="10"/>
          </p:nvPr>
        </p:nvSpPr>
        <p:spPr/>
        <p:txBody>
          <a:bodyPr/>
          <a:lstStyle/>
          <a:p>
            <a:fld id="{53E89623-A06E-47A9-89B6-606059EC35E2}" type="datetimeFigureOut">
              <a:rPr lang="en-GB" smtClean="0"/>
              <a:t>14/01/2020</a:t>
            </a:fld>
            <a:endParaRPr lang="en-GB"/>
          </a:p>
        </p:txBody>
      </p:sp>
      <p:sp>
        <p:nvSpPr>
          <p:cNvPr id="6" name="Footer Placeholder 5">
            <a:extLst>
              <a:ext uri="{FF2B5EF4-FFF2-40B4-BE49-F238E27FC236}">
                <a16:creationId xmlns:a16="http://schemas.microsoft.com/office/drawing/2014/main" id="{B2CBA8D4-5803-4D1B-A6D8-C225D69E19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240285-BEAC-4ABF-A15E-1C769A2610E1}"/>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1289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A607F0-B12D-49DF-B76C-14A449ABAB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7EC67A-C830-451A-8FE6-C1B0D10024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F6DFA2-41B8-4381-8DBE-989A0002C9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89623-A06E-47A9-89B6-606059EC35E2}" type="datetimeFigureOut">
              <a:rPr lang="en-GB" smtClean="0"/>
              <a:t>14/01/2020</a:t>
            </a:fld>
            <a:endParaRPr lang="en-GB"/>
          </a:p>
        </p:txBody>
      </p:sp>
      <p:sp>
        <p:nvSpPr>
          <p:cNvPr id="5" name="Footer Placeholder 4">
            <a:extLst>
              <a:ext uri="{FF2B5EF4-FFF2-40B4-BE49-F238E27FC236}">
                <a16:creationId xmlns:a16="http://schemas.microsoft.com/office/drawing/2014/main" id="{EB7208FF-AB0C-4C5A-8E30-E9F505382E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5289429-2E58-4B94-9ABD-751F67207E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86E4D-C83E-4274-ABE6-53DC178B4681}" type="slidenum">
              <a:rPr lang="en-GB" smtClean="0"/>
              <a:t>‹#›</a:t>
            </a:fld>
            <a:endParaRPr lang="en-GB"/>
          </a:p>
        </p:txBody>
      </p:sp>
    </p:spTree>
    <p:extLst>
      <p:ext uri="{BB962C8B-B14F-4D97-AF65-F5344CB8AC3E}">
        <p14:creationId xmlns:p14="http://schemas.microsoft.com/office/powerpoint/2010/main" val="3172628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F8B12F-2113-40D8-9BD5-E48AFD3751FF}"/>
              </a:ext>
            </a:extLst>
          </p:cNvPr>
          <p:cNvSpPr txBox="1"/>
          <p:nvPr/>
        </p:nvSpPr>
        <p:spPr>
          <a:xfrm>
            <a:off x="1606193" y="5414480"/>
            <a:ext cx="8979614" cy="923330"/>
          </a:xfrm>
          <a:prstGeom prst="rect">
            <a:avLst/>
          </a:prstGeom>
          <a:noFill/>
        </p:spPr>
        <p:txBody>
          <a:bodyPr wrap="square" rtlCol="0">
            <a:spAutoFit/>
          </a:bodyPr>
          <a:lstStyle/>
          <a:p>
            <a:pPr algn="ctr"/>
            <a:r>
              <a:rPr lang="en-GB" sz="5400" b="1" dirty="0">
                <a:solidFill>
                  <a:schemeClr val="accent3">
                    <a:lumMod val="75000"/>
                  </a:schemeClr>
                </a:solidFill>
                <a:latin typeface="Segoe UI Light" panose="020B0502040204020203" pitchFamily="34" charset="0"/>
                <a:ea typeface="Microsoft JhengHei" panose="020B0604030504040204" pitchFamily="34" charset="-120"/>
                <a:cs typeface="Segoe UI Light" panose="020B0502040204020203" pitchFamily="34" charset="0"/>
              </a:rPr>
              <a:t>Life </a:t>
            </a:r>
            <a:r>
              <a:rPr lang="en-GB" sz="5400" b="1" dirty="0">
                <a:solidFill>
                  <a:schemeClr val="accent3">
                    <a:lumMod val="75000"/>
                  </a:schemeClr>
                </a:solidFill>
                <a:latin typeface="Segoe UI Light" panose="020B0502040204020203" pitchFamily="34" charset="0"/>
                <a:ea typeface="MS PMincho" panose="02020600040205080304" pitchFamily="18" charset="-128"/>
                <a:cs typeface="Segoe UI Light" panose="020B0502040204020203" pitchFamily="34" charset="0"/>
              </a:rPr>
              <a:t>through</a:t>
            </a:r>
            <a:r>
              <a:rPr lang="en-GB" sz="5400" b="1" dirty="0">
                <a:solidFill>
                  <a:schemeClr val="accent3">
                    <a:lumMod val="75000"/>
                  </a:schemeClr>
                </a:solidFill>
                <a:latin typeface="Segoe UI Light" panose="020B0502040204020203" pitchFamily="34" charset="0"/>
                <a:ea typeface="Microsoft JhengHei" panose="020B0604030504040204" pitchFamily="34" charset="-120"/>
                <a:cs typeface="Segoe UI Light" panose="020B0502040204020203" pitchFamily="34" charset="0"/>
              </a:rPr>
              <a:t> Gospel lenses</a:t>
            </a:r>
          </a:p>
        </p:txBody>
      </p:sp>
    </p:spTree>
    <p:extLst>
      <p:ext uri="{BB962C8B-B14F-4D97-AF65-F5344CB8AC3E}">
        <p14:creationId xmlns:p14="http://schemas.microsoft.com/office/powerpoint/2010/main" val="2052401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331363"/>
            <a:ext cx="10520737" cy="2400657"/>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Paul, called to be an apostle of Christ Jesus by the will of God, and our brother Sosthenes,</a:t>
            </a:r>
            <a:endParaRPr lang="en-GB" sz="5000" dirty="0"/>
          </a:p>
        </p:txBody>
      </p:sp>
    </p:spTree>
    <p:extLst>
      <p:ext uri="{BB962C8B-B14F-4D97-AF65-F5344CB8AC3E}">
        <p14:creationId xmlns:p14="http://schemas.microsoft.com/office/powerpoint/2010/main" val="3154637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652148"/>
            <a:ext cx="10520737" cy="4708981"/>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To the church of God in Corinth, to those sanctified in Christ Jesus and called to be his holy people, together with all those everywhere who call on the name of our Lord Jesus Christ—their Lord and ours:</a:t>
            </a:r>
            <a:endParaRPr lang="en-GB" sz="5000" dirty="0"/>
          </a:p>
        </p:txBody>
      </p:sp>
    </p:spTree>
    <p:extLst>
      <p:ext uri="{BB962C8B-B14F-4D97-AF65-F5344CB8AC3E}">
        <p14:creationId xmlns:p14="http://schemas.microsoft.com/office/powerpoint/2010/main" val="2012054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023139"/>
            <a:ext cx="10520737" cy="3170099"/>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Grace and peace to you from God our Father and the Lord Jesus Christ. I always thank my God for you because of his grace given you in Christ Jesus. </a:t>
            </a:r>
            <a:endParaRPr lang="en-GB" sz="5000" dirty="0"/>
          </a:p>
        </p:txBody>
      </p:sp>
    </p:spTree>
    <p:extLst>
      <p:ext uri="{BB962C8B-B14F-4D97-AF65-F5344CB8AC3E}">
        <p14:creationId xmlns:p14="http://schemas.microsoft.com/office/powerpoint/2010/main" val="1055300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725188"/>
            <a:ext cx="10520737" cy="3939540"/>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For in him you have been enriched in every way—with all kinds of speech and with all knowledge—God thus confirming our testimony about Christ among you. </a:t>
            </a:r>
            <a:endParaRPr lang="en-GB" sz="5000" dirty="0"/>
          </a:p>
        </p:txBody>
      </p:sp>
    </p:spTree>
    <p:extLst>
      <p:ext uri="{BB962C8B-B14F-4D97-AF65-F5344CB8AC3E}">
        <p14:creationId xmlns:p14="http://schemas.microsoft.com/office/powerpoint/2010/main" val="2288391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422659"/>
            <a:ext cx="10520737" cy="4708981"/>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Therefore you do not lack any spiritual gift as you eagerly wait for our Lord Jesus Christ to be revealed. He will also keep you firm to the end, so that you will be blameless on the day of our Lord Jesus Christ. </a:t>
            </a:r>
            <a:endParaRPr lang="en-GB" sz="5000" dirty="0"/>
          </a:p>
        </p:txBody>
      </p:sp>
    </p:spTree>
    <p:extLst>
      <p:ext uri="{BB962C8B-B14F-4D97-AF65-F5344CB8AC3E}">
        <p14:creationId xmlns:p14="http://schemas.microsoft.com/office/powerpoint/2010/main" val="1328091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146428"/>
            <a:ext cx="10520737" cy="3170099"/>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God is faithful, who has called you into fellowship with his Son, Jesus Christ our Lord.</a:t>
            </a:r>
          </a:p>
          <a:p>
            <a:pPr algn="just"/>
            <a:r>
              <a:rPr lang="en-US" sz="5000" dirty="0">
                <a:latin typeface="Segoe UI Light" panose="020B0502040204020203" pitchFamily="34" charset="0"/>
                <a:cs typeface="Segoe UI Light" panose="020B0502040204020203" pitchFamily="34" charset="0"/>
              </a:rPr>
              <a:t>			</a:t>
            </a:r>
            <a:r>
              <a:rPr lang="en-US" sz="5000" b="1" i="1" dirty="0">
                <a:latin typeface="Segoe UI Light" panose="020B0502040204020203" pitchFamily="34" charset="0"/>
                <a:cs typeface="Segoe UI Light" panose="020B0502040204020203" pitchFamily="34" charset="0"/>
              </a:rPr>
              <a:t>1 Corinthians 1:1-9</a:t>
            </a:r>
            <a:r>
              <a:rPr lang="en-US" sz="5000" dirty="0">
                <a:latin typeface="Segoe UI Light" panose="020B0502040204020203" pitchFamily="34" charset="0"/>
                <a:cs typeface="Segoe UI Light" panose="020B0502040204020203" pitchFamily="34" charset="0"/>
              </a:rPr>
              <a:t> </a:t>
            </a:r>
            <a:endParaRPr lang="en-GB" sz="5000" dirty="0"/>
          </a:p>
        </p:txBody>
      </p:sp>
    </p:spTree>
    <p:extLst>
      <p:ext uri="{BB962C8B-B14F-4D97-AF65-F5344CB8AC3E}">
        <p14:creationId xmlns:p14="http://schemas.microsoft.com/office/powerpoint/2010/main" val="641153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768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516297"/>
            <a:ext cx="10520737" cy="2400657"/>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My dear children, I write this to you so that you will not sin.							  					</a:t>
            </a:r>
            <a:r>
              <a:rPr lang="en-US" sz="5000" b="1" i="1" dirty="0">
                <a:latin typeface="Segoe UI Light" panose="020B0502040204020203" pitchFamily="34" charset="0"/>
                <a:cs typeface="Segoe UI Light" panose="020B0502040204020203" pitchFamily="34" charset="0"/>
              </a:rPr>
              <a:t>1 John 2:1</a:t>
            </a:r>
            <a:endParaRPr lang="en-GB" sz="5000" dirty="0"/>
          </a:p>
        </p:txBody>
      </p:sp>
    </p:spTree>
    <p:extLst>
      <p:ext uri="{BB962C8B-B14F-4D97-AF65-F5344CB8AC3E}">
        <p14:creationId xmlns:p14="http://schemas.microsoft.com/office/powerpoint/2010/main" val="4237227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C2092-AC74-49ED-BE61-6C622BD33E8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219C2B1-FFC3-4256-8298-6FE5AC1E0BB2}"/>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574375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327038"/>
            <a:ext cx="10520737" cy="3170099"/>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My grace is sufficient for you, for my power is made perfect in weakness.</a:t>
            </a:r>
          </a:p>
          <a:p>
            <a:pPr algn="just"/>
            <a:r>
              <a:rPr lang="en-US" sz="5000" dirty="0">
                <a:latin typeface="Segoe UI Light" panose="020B0502040204020203" pitchFamily="34" charset="0"/>
                <a:cs typeface="Segoe UI Light" panose="020B0502040204020203" pitchFamily="34" charset="0"/>
              </a:rPr>
              <a:t>						</a:t>
            </a:r>
            <a:r>
              <a:rPr lang="en-US" sz="5000" b="1" i="1" dirty="0">
                <a:latin typeface="Segoe UI Light" panose="020B0502040204020203" pitchFamily="34" charset="0"/>
                <a:cs typeface="Segoe UI Light" panose="020B0502040204020203" pitchFamily="34" charset="0"/>
              </a:rPr>
              <a:t>2 Corinthians 12:8</a:t>
            </a:r>
            <a:r>
              <a:rPr lang="en-US" sz="5000" dirty="0">
                <a:latin typeface="Segoe UI Light" panose="020B0502040204020203" pitchFamily="34" charset="0"/>
                <a:cs typeface="Segoe UI Light" panose="020B0502040204020203" pitchFamily="34" charset="0"/>
              </a:rPr>
              <a:t>		</a:t>
            </a:r>
            <a:endParaRPr lang="en-GB" sz="5000" dirty="0"/>
          </a:p>
        </p:txBody>
      </p:sp>
    </p:spTree>
    <p:extLst>
      <p:ext uri="{BB962C8B-B14F-4D97-AF65-F5344CB8AC3E}">
        <p14:creationId xmlns:p14="http://schemas.microsoft.com/office/powerpoint/2010/main" val="3347348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Honest Preacher">
            <a:hlinkClick r:id="" action="ppaction://media"/>
            <a:extLst>
              <a:ext uri="{FF2B5EF4-FFF2-40B4-BE49-F238E27FC236}">
                <a16:creationId xmlns:a16="http://schemas.microsoft.com/office/drawing/2014/main" id="{0EC494B5-DB43-4139-B09E-44E8FE2E968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15980" y="684051"/>
            <a:ext cx="9760040" cy="5489897"/>
          </a:xfrm>
        </p:spPr>
      </p:pic>
    </p:spTree>
    <p:extLst>
      <p:ext uri="{BB962C8B-B14F-4D97-AF65-F5344CB8AC3E}">
        <p14:creationId xmlns:p14="http://schemas.microsoft.com/office/powerpoint/2010/main" val="53834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1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535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543375"/>
            <a:ext cx="10520737" cy="4708981"/>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As a sacrament, baptism is not a bottom-up expression of our faith, but a top-down symbol of God’s promises. He chose us before we could believe; He loves us before we even know how.</a:t>
            </a:r>
            <a:r>
              <a:rPr lang="en-US" sz="5000" b="1" i="1" dirty="0">
                <a:latin typeface="Segoe UI Light" panose="020B0502040204020203" pitchFamily="34" charset="0"/>
                <a:cs typeface="Segoe UI Light" panose="020B0502040204020203" pitchFamily="34" charset="0"/>
              </a:rPr>
              <a:t>						   James KA Smith</a:t>
            </a:r>
            <a:endParaRPr lang="en-GB" sz="5000" b="1" i="1" dirty="0"/>
          </a:p>
        </p:txBody>
      </p:sp>
    </p:spTree>
    <p:extLst>
      <p:ext uri="{BB962C8B-B14F-4D97-AF65-F5344CB8AC3E}">
        <p14:creationId xmlns:p14="http://schemas.microsoft.com/office/powerpoint/2010/main" val="657343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B8547-EF97-4E0D-B2CF-28DFD1CC4E4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F1B3C0-565E-4B6B-AD2E-BD4017F98CB5}"/>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024157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028343"/>
            <a:ext cx="10520737" cy="3170099"/>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If anyone is in Christ, the new creation has come: The old has gone, the new is here!</a:t>
            </a:r>
          </a:p>
          <a:p>
            <a:pPr algn="just"/>
            <a:r>
              <a:rPr lang="en-US" sz="5000" b="1" i="1" dirty="0">
                <a:latin typeface="Segoe UI Light" panose="020B0502040204020203" pitchFamily="34" charset="0"/>
                <a:cs typeface="Segoe UI Light" panose="020B0502040204020203" pitchFamily="34" charset="0"/>
              </a:rPr>
              <a:t>		  2 Corinthians 5:17</a:t>
            </a:r>
            <a:endParaRPr lang="en-GB" sz="5000" b="1" i="1" dirty="0"/>
          </a:p>
        </p:txBody>
      </p:sp>
    </p:spTree>
    <p:extLst>
      <p:ext uri="{BB962C8B-B14F-4D97-AF65-F5344CB8AC3E}">
        <p14:creationId xmlns:p14="http://schemas.microsoft.com/office/powerpoint/2010/main" val="2260540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E9E10-4D22-4743-978A-CAD1AC610AE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34D0B94-4371-432E-B89B-4724936C1AE1}"/>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512284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F8B12F-2113-40D8-9BD5-E48AFD3751FF}"/>
              </a:ext>
            </a:extLst>
          </p:cNvPr>
          <p:cNvSpPr txBox="1"/>
          <p:nvPr/>
        </p:nvSpPr>
        <p:spPr>
          <a:xfrm>
            <a:off x="1606193" y="5414480"/>
            <a:ext cx="89796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5A5A5">
                    <a:lumMod val="75000"/>
                  </a:srgbClr>
                </a:solidFill>
                <a:effectLst/>
                <a:uLnTx/>
                <a:uFillTx/>
                <a:latin typeface="Segoe UI Light" panose="020B0502040204020203" pitchFamily="34" charset="0"/>
                <a:ea typeface="Microsoft JhengHei" panose="020B0604030504040204" pitchFamily="34" charset="-120"/>
                <a:cs typeface="Segoe UI Light" panose="020B0502040204020203" pitchFamily="34" charset="0"/>
              </a:rPr>
              <a:t>Life </a:t>
            </a:r>
            <a:r>
              <a:rPr kumimoji="0" lang="en-GB" sz="5400" b="1" i="0" u="none" strike="noStrike" kern="1200" cap="none" spc="0" normalizeH="0" baseline="0" noProof="0" dirty="0">
                <a:ln>
                  <a:noFill/>
                </a:ln>
                <a:solidFill>
                  <a:srgbClr val="A5A5A5">
                    <a:lumMod val="75000"/>
                  </a:srgbClr>
                </a:solidFill>
                <a:effectLst/>
                <a:uLnTx/>
                <a:uFillTx/>
                <a:latin typeface="Segoe UI Light" panose="020B0502040204020203" pitchFamily="34" charset="0"/>
                <a:ea typeface="MS PMincho" panose="02020600040205080304" pitchFamily="18" charset="-128"/>
                <a:cs typeface="Segoe UI Light" panose="020B0502040204020203" pitchFamily="34" charset="0"/>
              </a:rPr>
              <a:t>through</a:t>
            </a:r>
            <a:r>
              <a:rPr kumimoji="0" lang="en-GB" sz="5400" b="1" i="0" u="none" strike="noStrike" kern="1200" cap="none" spc="0" normalizeH="0" baseline="0" noProof="0" dirty="0">
                <a:ln>
                  <a:noFill/>
                </a:ln>
                <a:solidFill>
                  <a:srgbClr val="A5A5A5">
                    <a:lumMod val="75000"/>
                  </a:srgbClr>
                </a:solidFill>
                <a:effectLst/>
                <a:uLnTx/>
                <a:uFillTx/>
                <a:latin typeface="Segoe UI Light" panose="020B0502040204020203" pitchFamily="34" charset="0"/>
                <a:ea typeface="Microsoft JhengHei" panose="020B0604030504040204" pitchFamily="34" charset="-120"/>
                <a:cs typeface="Segoe UI Light" panose="020B0502040204020203" pitchFamily="34" charset="0"/>
              </a:rPr>
              <a:t> Gospel lenses</a:t>
            </a:r>
          </a:p>
        </p:txBody>
      </p:sp>
    </p:spTree>
    <p:extLst>
      <p:ext uri="{BB962C8B-B14F-4D97-AF65-F5344CB8AC3E}">
        <p14:creationId xmlns:p14="http://schemas.microsoft.com/office/powerpoint/2010/main" val="1962494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49F3E-FB99-4F15-9233-71CFA810C07D}"/>
              </a:ext>
            </a:extLst>
          </p:cNvPr>
          <p:cNvSpPr>
            <a:spLocks noGrp="1"/>
          </p:cNvSpPr>
          <p:nvPr>
            <p:ph type="title"/>
          </p:nvPr>
        </p:nvSpPr>
        <p:spPr/>
        <p:txBody>
          <a:bodyPr/>
          <a:lstStyle/>
          <a:p>
            <a:endParaRPr lang="en-GB"/>
          </a:p>
        </p:txBody>
      </p:sp>
      <p:sp>
        <p:nvSpPr>
          <p:cNvPr id="5" name="Content Placeholder 4">
            <a:extLst>
              <a:ext uri="{FF2B5EF4-FFF2-40B4-BE49-F238E27FC236}">
                <a16:creationId xmlns:a16="http://schemas.microsoft.com/office/drawing/2014/main" id="{AD701E9F-F832-4887-AFA4-C9C11628D1B3}"/>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200055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71591" y="1267978"/>
            <a:ext cx="10448818" cy="3262432"/>
          </a:xfrm>
          <a:prstGeom prst="rect">
            <a:avLst/>
          </a:prstGeom>
          <a:noFill/>
        </p:spPr>
        <p:txBody>
          <a:bodyPr wrap="square" rtlCol="0">
            <a:spAutoFit/>
          </a:bodyPr>
          <a:lstStyle/>
          <a:p>
            <a:pPr algn="just"/>
            <a:r>
              <a:rPr lang="en-US" sz="4700" dirty="0">
                <a:latin typeface="Segoe UI Light" panose="020B0502040204020203" pitchFamily="34" charset="0"/>
                <a:cs typeface="Segoe UI Light" panose="020B0502040204020203" pitchFamily="34" charset="0"/>
              </a:rPr>
              <a:t>The church of God in Corinth…sanctified in Christ Jesus and called to be his holy people. </a:t>
            </a:r>
          </a:p>
          <a:p>
            <a:pPr algn="just"/>
            <a:r>
              <a:rPr lang="en-GB" sz="4700" dirty="0">
                <a:latin typeface="Segoe UI Light" panose="020B0502040204020203" pitchFamily="34" charset="0"/>
                <a:cs typeface="Segoe UI Light" panose="020B0502040204020203" pitchFamily="34" charset="0"/>
              </a:rPr>
              <a:t>  	       </a:t>
            </a:r>
            <a:r>
              <a:rPr lang="en-GB" sz="4700" b="1" i="1" dirty="0">
                <a:latin typeface="Segoe UI Light" panose="020B0502040204020203" pitchFamily="34" charset="0"/>
                <a:cs typeface="Segoe UI Light" panose="020B0502040204020203" pitchFamily="34" charset="0"/>
              </a:rPr>
              <a:t>1 Corinthians 1:2</a:t>
            </a:r>
            <a:endParaRPr lang="en-GB" sz="4700" dirty="0">
              <a:latin typeface="Segoe UI Light" panose="020B0502040204020203" pitchFamily="34" charset="0"/>
              <a:cs typeface="Segoe UI Light" panose="020B0502040204020203" pitchFamily="34" charset="0"/>
            </a:endParaRPr>
          </a:p>
          <a:p>
            <a:endParaRPr lang="en-GB" dirty="0"/>
          </a:p>
        </p:txBody>
      </p:sp>
    </p:spTree>
    <p:extLst>
      <p:ext uri="{BB962C8B-B14F-4D97-AF65-F5344CB8AC3E}">
        <p14:creationId xmlns:p14="http://schemas.microsoft.com/office/powerpoint/2010/main" val="1378940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B9213-C354-4945-BC9D-DF0F255C1ED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519BE17-7AF7-4DAB-A9F7-D902EDF418C3}"/>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179267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785D8B-3B18-47BC-AF9A-7394363FB5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87056" y="156490"/>
            <a:ext cx="4417887" cy="6545019"/>
          </a:xfrm>
          <a:prstGeom prst="rect">
            <a:avLst/>
          </a:prstGeom>
        </p:spPr>
      </p:pic>
    </p:spTree>
    <p:extLst>
      <p:ext uri="{BB962C8B-B14F-4D97-AF65-F5344CB8AC3E}">
        <p14:creationId xmlns:p14="http://schemas.microsoft.com/office/powerpoint/2010/main" val="1124250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785D8B-3B18-47BC-AF9A-7394363FB5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9742" y="875872"/>
            <a:ext cx="10212515" cy="5106256"/>
          </a:xfrm>
          <a:prstGeom prst="rect">
            <a:avLst/>
          </a:prstGeom>
        </p:spPr>
      </p:pic>
    </p:spTree>
    <p:extLst>
      <p:ext uri="{BB962C8B-B14F-4D97-AF65-F5344CB8AC3E}">
        <p14:creationId xmlns:p14="http://schemas.microsoft.com/office/powerpoint/2010/main" val="1264687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Endgame">
            <a:hlinkClick r:id="" action="ppaction://media"/>
            <a:extLst>
              <a:ext uri="{FF2B5EF4-FFF2-40B4-BE49-F238E27FC236}">
                <a16:creationId xmlns:a16="http://schemas.microsoft.com/office/drawing/2014/main" id="{6D85C2E4-D01F-426E-AC6C-02C7AD300DE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9604" y="1139147"/>
            <a:ext cx="10992792" cy="4579705"/>
          </a:xfrm>
          <a:prstGeom prst="rect">
            <a:avLst/>
          </a:prstGeom>
        </p:spPr>
      </p:pic>
    </p:spTree>
    <p:extLst>
      <p:ext uri="{BB962C8B-B14F-4D97-AF65-F5344CB8AC3E}">
        <p14:creationId xmlns:p14="http://schemas.microsoft.com/office/powerpoint/2010/main" val="264011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8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63FD-2079-4AD8-B499-12D96BB041E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579FA28-7A26-454F-93DE-AC6A0C922D82}"/>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0882334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TotalTime>
  <Words>367</Words>
  <Application>Microsoft Office PowerPoint</Application>
  <PresentationFormat>Widescreen</PresentationFormat>
  <Paragraphs>17</Paragraphs>
  <Slides>25</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Segoe UI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Gilmour</dc:creator>
  <cp:lastModifiedBy>David Gilmour</cp:lastModifiedBy>
  <cp:revision>16</cp:revision>
  <dcterms:created xsi:type="dcterms:W3CDTF">2019-12-20T11:15:07Z</dcterms:created>
  <dcterms:modified xsi:type="dcterms:W3CDTF">2020-01-14T23:04:10Z</dcterms:modified>
</cp:coreProperties>
</file>