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309" r:id="rId4"/>
    <p:sldId id="313" r:id="rId5"/>
    <p:sldId id="310" r:id="rId6"/>
    <p:sldId id="314" r:id="rId7"/>
    <p:sldId id="311" r:id="rId8"/>
    <p:sldId id="312" r:id="rId9"/>
    <p:sldId id="308" r:id="rId10"/>
    <p:sldId id="317" r:id="rId11"/>
    <p:sldId id="316" r:id="rId12"/>
    <p:sldId id="315" r:id="rId13"/>
    <p:sldId id="318" r:id="rId14"/>
    <p:sldId id="319" r:id="rId15"/>
    <p:sldId id="268" r:id="rId16"/>
    <p:sldId id="263" r:id="rId17"/>
    <p:sldId id="302" r:id="rId18"/>
    <p:sldId id="303" r:id="rId19"/>
    <p:sldId id="264" r:id="rId20"/>
    <p:sldId id="276" r:id="rId21"/>
    <p:sldId id="288" r:id="rId22"/>
    <p:sldId id="32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2A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1" autoAdjust="0"/>
    <p:restoredTop sz="94660"/>
  </p:normalViewPr>
  <p:slideViewPr>
    <p:cSldViewPr snapToGrid="0">
      <p:cViewPr varScale="1">
        <p:scale>
          <a:sx n="43" d="100"/>
          <a:sy n="43" d="100"/>
        </p:scale>
        <p:origin x="72"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14/05/2019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6FB3A2E-CC68-4D50-98AF-44EDD17AF6E5}" type="slidenum">
              <a:rPr lang="en-GB" smtClean="0"/>
              <a:t>‹#›</a:t>
            </a:fld>
            <a:endParaRPr lang="en-GB"/>
          </a:p>
        </p:txBody>
      </p:sp>
    </p:spTree>
    <p:extLst>
      <p:ext uri="{BB962C8B-B14F-4D97-AF65-F5344CB8AC3E}">
        <p14:creationId xmlns:p14="http://schemas.microsoft.com/office/powerpoint/2010/main" val="3683702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14/05/2019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282919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14/05/2019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70103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14/05/2019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59944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1CEF6573-A6BD-4EDC-A574-38BD2CB443F7}" type="datetimeFigureOut">
              <a:rPr lang="en-GB" smtClean="0"/>
              <a:t>14/05/2019</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FB3A2E-CC68-4D50-98AF-44EDD17AF6E5}" type="slidenum">
              <a:rPr lang="en-GB" smtClean="0"/>
              <a:t>‹#›</a:t>
            </a:fld>
            <a:endParaRPr lang="en-GB"/>
          </a:p>
        </p:txBody>
      </p:sp>
    </p:spTree>
    <p:extLst>
      <p:ext uri="{BB962C8B-B14F-4D97-AF65-F5344CB8AC3E}">
        <p14:creationId xmlns:p14="http://schemas.microsoft.com/office/powerpoint/2010/main" val="15264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EF6573-A6BD-4EDC-A574-38BD2CB443F7}" type="datetimeFigureOut">
              <a:rPr lang="en-GB" smtClean="0"/>
              <a:t>14/05/2019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298820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EF6573-A6BD-4EDC-A574-38BD2CB443F7}" type="datetimeFigureOut">
              <a:rPr lang="en-GB" smtClean="0"/>
              <a:t>14/05/2019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25006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EF6573-A6BD-4EDC-A574-38BD2CB443F7}" type="datetimeFigureOut">
              <a:rPr lang="en-GB" smtClean="0"/>
              <a:t>14/05/2019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57126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F6573-A6BD-4EDC-A574-38BD2CB443F7}" type="datetimeFigureOut">
              <a:rPr lang="en-GB" smtClean="0"/>
              <a:t>14/05/2019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3153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F6573-A6BD-4EDC-A574-38BD2CB443F7}" type="datetimeFigureOut">
              <a:rPr lang="en-GB" smtClean="0"/>
              <a:t>14/05/2019</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71217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F6573-A6BD-4EDC-A574-38BD2CB443F7}" type="datetimeFigureOut">
              <a:rPr lang="en-GB" smtClean="0"/>
              <a:t>14/05/2019</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84866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CEF6573-A6BD-4EDC-A574-38BD2CB443F7}" type="datetimeFigureOut">
              <a:rPr lang="en-GB" smtClean="0"/>
              <a:t>14/05/2019</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6FB3A2E-CC68-4D50-98AF-44EDD17AF6E5}" type="slidenum">
              <a:rPr lang="en-GB" smtClean="0"/>
              <a:t>‹#›</a:t>
            </a:fld>
            <a:endParaRPr lang="en-GB"/>
          </a:p>
        </p:txBody>
      </p:sp>
    </p:spTree>
    <p:extLst>
      <p:ext uri="{BB962C8B-B14F-4D97-AF65-F5344CB8AC3E}">
        <p14:creationId xmlns:p14="http://schemas.microsoft.com/office/powerpoint/2010/main" val="5977145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502C-4BC9-449C-BBC1-8831CEC16044}"/>
              </a:ext>
            </a:extLst>
          </p:cNvPr>
          <p:cNvSpPr>
            <a:spLocks noGrp="1"/>
          </p:cNvSpPr>
          <p:nvPr>
            <p:ph type="ctrTitle"/>
          </p:nvPr>
        </p:nvSpPr>
        <p:spPr>
          <a:xfrm>
            <a:off x="1033669" y="2027582"/>
            <a:ext cx="10124661" cy="1719470"/>
          </a:xfrm>
        </p:spPr>
        <p:txBody>
          <a:bodyPr/>
          <a:lstStyle/>
          <a:p>
            <a:r>
              <a:rPr lang="en-GB" sz="12500" dirty="0"/>
              <a:t>Built to worship</a:t>
            </a:r>
          </a:p>
        </p:txBody>
      </p:sp>
    </p:spTree>
    <p:extLst>
      <p:ext uri="{BB962C8B-B14F-4D97-AF65-F5344CB8AC3E}">
        <p14:creationId xmlns:p14="http://schemas.microsoft.com/office/powerpoint/2010/main" val="292673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“I have no husband,” she replied.</a:t>
            </a:r>
          </a:p>
          <a:p>
            <a:pPr algn="just"/>
            <a:r>
              <a:rPr lang="en-GB" sz="5200" dirty="0"/>
              <a:t>Jesus said to her, “You are right when you say you have no husband. </a:t>
            </a:r>
          </a:p>
        </p:txBody>
      </p:sp>
    </p:spTree>
    <p:extLst>
      <p:ext uri="{BB962C8B-B14F-4D97-AF65-F5344CB8AC3E}">
        <p14:creationId xmlns:p14="http://schemas.microsoft.com/office/powerpoint/2010/main" val="22260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The fact is, you have had five husbands, and the man you now have is not your husband. What you have just said is quite true.”</a:t>
            </a:r>
          </a:p>
        </p:txBody>
      </p:sp>
    </p:spTree>
    <p:extLst>
      <p:ext uri="{BB962C8B-B14F-4D97-AF65-F5344CB8AC3E}">
        <p14:creationId xmlns:p14="http://schemas.microsoft.com/office/powerpoint/2010/main" val="643585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“Sir,” the woman said, “I can see that you are a prophet. Our ancestors worshiped on this mountain, but you Jews claim that the place where we must worship is in Jerusalem.”</a:t>
            </a:r>
          </a:p>
        </p:txBody>
      </p:sp>
    </p:spTree>
    <p:extLst>
      <p:ext uri="{BB962C8B-B14F-4D97-AF65-F5344CB8AC3E}">
        <p14:creationId xmlns:p14="http://schemas.microsoft.com/office/powerpoint/2010/main" val="213383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“Woman,” Jesus replied, “believe me, a time is coming when you will worship the Father neither on this mountain nor in Jerusalem. You Samaritans worship what you do not know; we worship what we do know, for salvation is from the Jews. </a:t>
            </a:r>
          </a:p>
        </p:txBody>
      </p:sp>
    </p:spTree>
    <p:extLst>
      <p:ext uri="{BB962C8B-B14F-4D97-AF65-F5344CB8AC3E}">
        <p14:creationId xmlns:p14="http://schemas.microsoft.com/office/powerpoint/2010/main" val="2811855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Yet a time is coming and has now come when the true worshipers will worship the Father in the Spirit and in truth, for they are the kind of worshipers the Father seeks. God is spirit, and his worshipers must worship in the Spirit and in truth.”</a:t>
            </a:r>
          </a:p>
        </p:txBody>
      </p:sp>
    </p:spTree>
    <p:extLst>
      <p:ext uri="{BB962C8B-B14F-4D97-AF65-F5344CB8AC3E}">
        <p14:creationId xmlns:p14="http://schemas.microsoft.com/office/powerpoint/2010/main" val="2694995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The woman said, “I know that Messiah” (called Christ) “is coming. When he comes, he will explain everything to us.”</a:t>
            </a:r>
          </a:p>
          <a:p>
            <a:pPr algn="just"/>
            <a:r>
              <a:rPr lang="en-GB" sz="5200" dirty="0"/>
              <a:t>Then Jesus declared, “I, the one speaking to you—I am he.”</a:t>
            </a:r>
          </a:p>
          <a:p>
            <a:pPr algn="just"/>
            <a:r>
              <a:rPr lang="en-GB" sz="5200" dirty="0"/>
              <a:t>									   						</a:t>
            </a:r>
            <a:r>
              <a:rPr lang="en-GB" sz="5200" dirty="0">
                <a:solidFill>
                  <a:srgbClr val="AD2A07"/>
                </a:solidFill>
              </a:rPr>
              <a:t>John 4:4-26</a:t>
            </a:r>
          </a:p>
        </p:txBody>
      </p:sp>
    </p:spTree>
    <p:extLst>
      <p:ext uri="{BB962C8B-B14F-4D97-AF65-F5344CB8AC3E}">
        <p14:creationId xmlns:p14="http://schemas.microsoft.com/office/powerpoint/2010/main" val="2321985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CB5AC-8689-4DB0-A45E-6EFD7D93CD8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1751AD9-A4E6-4CDD-9789-5558555B9917}"/>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108763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Aren’t we right in saying that you are a Samaritan and demon possessed? </a:t>
            </a:r>
            <a:endParaRPr lang="en-GB" sz="5200" dirty="0">
              <a:solidFill>
                <a:srgbClr val="AD2A07"/>
              </a:solidFill>
            </a:endParaRPr>
          </a:p>
          <a:p>
            <a:pPr algn="just"/>
            <a:r>
              <a:rPr lang="en-GB" sz="5200" dirty="0">
                <a:solidFill>
                  <a:srgbClr val="AD2A07"/>
                </a:solidFill>
              </a:rPr>
              <a:t>								John 8:48</a:t>
            </a:r>
            <a:endParaRPr lang="en-GB" sz="5400" dirty="0">
              <a:solidFill>
                <a:srgbClr val="AD2A07"/>
              </a:solidFill>
            </a:endParaRPr>
          </a:p>
        </p:txBody>
      </p:sp>
    </p:spTree>
    <p:extLst>
      <p:ext uri="{BB962C8B-B14F-4D97-AF65-F5344CB8AC3E}">
        <p14:creationId xmlns:p14="http://schemas.microsoft.com/office/powerpoint/2010/main" val="1127783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182505"/>
            <a:ext cx="10838985" cy="2492990"/>
          </a:xfrm>
          <a:prstGeom prst="rect">
            <a:avLst/>
          </a:prstGeom>
          <a:noFill/>
        </p:spPr>
        <p:txBody>
          <a:bodyPr wrap="square" rtlCol="0">
            <a:spAutoFit/>
          </a:bodyPr>
          <a:lstStyle/>
          <a:p>
            <a:pPr algn="just"/>
            <a:r>
              <a:rPr lang="en-GB" sz="5200" dirty="0"/>
              <a:t>Jews do no associate with Samaritans.</a:t>
            </a:r>
          </a:p>
          <a:p>
            <a:pPr algn="just"/>
            <a:r>
              <a:rPr lang="en-GB" sz="5200" dirty="0">
                <a:solidFill>
                  <a:srgbClr val="AD2A07"/>
                </a:solidFill>
              </a:rPr>
              <a:t>								John 4:9</a:t>
            </a:r>
          </a:p>
        </p:txBody>
      </p:sp>
    </p:spTree>
    <p:extLst>
      <p:ext uri="{BB962C8B-B14F-4D97-AF65-F5344CB8AC3E}">
        <p14:creationId xmlns:p14="http://schemas.microsoft.com/office/powerpoint/2010/main" val="338206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9EE05-9A24-400F-A675-2D1585AA536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F1C850A-761A-4FB6-9A51-AFBB3C1351E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77048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Now [Jesus] had to go through Samaria. So he came to a town in Samaria called Sychar, near the plot of ground Jacob had given to his son Joseph. </a:t>
            </a:r>
          </a:p>
        </p:txBody>
      </p:sp>
    </p:spTree>
    <p:extLst>
      <p:ext uri="{BB962C8B-B14F-4D97-AF65-F5344CB8AC3E}">
        <p14:creationId xmlns:p14="http://schemas.microsoft.com/office/powerpoint/2010/main" val="3891872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Widowed, divorced likely because she was barren, left to fetch water on her own because no one would want her bad luck to rub off on them and Jesus says, “I will love you.”</a:t>
            </a:r>
          </a:p>
        </p:txBody>
      </p:sp>
    </p:spTree>
    <p:extLst>
      <p:ext uri="{BB962C8B-B14F-4D97-AF65-F5344CB8AC3E}">
        <p14:creationId xmlns:p14="http://schemas.microsoft.com/office/powerpoint/2010/main" val="2596224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‘Neither on this mountain nor in Jerusalem’ is a sermon all on its own because the point is God is standing right in front of you.</a:t>
            </a:r>
          </a:p>
          <a:p>
            <a:pPr algn="just"/>
            <a:r>
              <a:rPr lang="en-GB" sz="5200" dirty="0">
                <a:solidFill>
                  <a:srgbClr val="AD2A07"/>
                </a:solidFill>
              </a:rPr>
              <a:t>													 Karoline Lewis</a:t>
            </a:r>
          </a:p>
        </p:txBody>
      </p:sp>
    </p:spTree>
    <p:extLst>
      <p:ext uri="{BB962C8B-B14F-4D97-AF65-F5344CB8AC3E}">
        <p14:creationId xmlns:p14="http://schemas.microsoft.com/office/powerpoint/2010/main" val="3746114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502C-4BC9-449C-BBC1-8831CEC16044}"/>
              </a:ext>
            </a:extLst>
          </p:cNvPr>
          <p:cNvSpPr>
            <a:spLocks noGrp="1"/>
          </p:cNvSpPr>
          <p:nvPr>
            <p:ph type="ctrTitle"/>
          </p:nvPr>
        </p:nvSpPr>
        <p:spPr>
          <a:xfrm>
            <a:off x="1033669" y="2027582"/>
            <a:ext cx="10124661" cy="1719470"/>
          </a:xfrm>
        </p:spPr>
        <p:txBody>
          <a:bodyPr/>
          <a:lstStyle/>
          <a:p>
            <a:r>
              <a:rPr lang="en-GB" sz="12500" dirty="0"/>
              <a:t>Built to worship</a:t>
            </a:r>
          </a:p>
        </p:txBody>
      </p:sp>
    </p:spTree>
    <p:extLst>
      <p:ext uri="{BB962C8B-B14F-4D97-AF65-F5344CB8AC3E}">
        <p14:creationId xmlns:p14="http://schemas.microsoft.com/office/powerpoint/2010/main" val="4234697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81957"/>
            <a:ext cx="10838985" cy="6494085"/>
          </a:xfrm>
          <a:prstGeom prst="rect">
            <a:avLst/>
          </a:prstGeom>
          <a:noFill/>
        </p:spPr>
        <p:txBody>
          <a:bodyPr wrap="square" rtlCol="0">
            <a:spAutoFit/>
          </a:bodyPr>
          <a:lstStyle/>
          <a:p>
            <a:pPr algn="just"/>
            <a:r>
              <a:rPr lang="en-GB" sz="5200" dirty="0"/>
              <a:t>Jacob’s well was there, and Jesus, tired as he was from the journey, sat down by the well. It was about noon. When a Samaritan woman came to draw water, Jesus said to her, “Will you give me a drink?” (His disciples had gone into the town to buy food.)</a:t>
            </a:r>
          </a:p>
        </p:txBody>
      </p:sp>
    </p:spTree>
    <p:extLst>
      <p:ext uri="{BB962C8B-B14F-4D97-AF65-F5344CB8AC3E}">
        <p14:creationId xmlns:p14="http://schemas.microsoft.com/office/powerpoint/2010/main" val="1123150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The Samaritan woman said to him, “You are a Jew and I am a Samaritan woman. How can you ask me for a drink?” (For Jews do not associate with Samaritans.)</a:t>
            </a:r>
          </a:p>
        </p:txBody>
      </p:sp>
    </p:spTree>
    <p:extLst>
      <p:ext uri="{BB962C8B-B14F-4D97-AF65-F5344CB8AC3E}">
        <p14:creationId xmlns:p14="http://schemas.microsoft.com/office/powerpoint/2010/main" val="4171764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Jesus answered her, “If you knew the gift of God and who it is that asks you for a drink, you would have asked him and he would have given you living water.”</a:t>
            </a:r>
          </a:p>
        </p:txBody>
      </p:sp>
    </p:spTree>
    <p:extLst>
      <p:ext uri="{BB962C8B-B14F-4D97-AF65-F5344CB8AC3E}">
        <p14:creationId xmlns:p14="http://schemas.microsoft.com/office/powerpoint/2010/main" val="1411011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“Sir,” the woman said, “you have nothing to draw with and the well is deep. Where can you get this living water? </a:t>
            </a:r>
          </a:p>
        </p:txBody>
      </p:sp>
    </p:spTree>
    <p:extLst>
      <p:ext uri="{BB962C8B-B14F-4D97-AF65-F5344CB8AC3E}">
        <p14:creationId xmlns:p14="http://schemas.microsoft.com/office/powerpoint/2010/main" val="315010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Are you greater than our father Jacob, who gave us the well and drank from it himself, as did also his sons and his livestock?”</a:t>
            </a:r>
          </a:p>
        </p:txBody>
      </p:sp>
    </p:spTree>
    <p:extLst>
      <p:ext uri="{BB962C8B-B14F-4D97-AF65-F5344CB8AC3E}">
        <p14:creationId xmlns:p14="http://schemas.microsoft.com/office/powerpoint/2010/main" val="900645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Jesus answered, “Everyone who drinks this water will be thirsty again, but whoever drinks the water I give them will never thirst. Indeed, the water I give them will become in them a spring of water welling up to eternal life.”</a:t>
            </a:r>
          </a:p>
        </p:txBody>
      </p:sp>
    </p:spTree>
    <p:extLst>
      <p:ext uri="{BB962C8B-B14F-4D97-AF65-F5344CB8AC3E}">
        <p14:creationId xmlns:p14="http://schemas.microsoft.com/office/powerpoint/2010/main" val="237007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The woman said to him, “Sir, give me this water so that I won’t get thirsty and have to keep coming here to draw water.”</a:t>
            </a:r>
          </a:p>
          <a:p>
            <a:pPr algn="just"/>
            <a:r>
              <a:rPr lang="en-GB" sz="5200" dirty="0"/>
              <a:t>He told her, “Go, call your husband and come back.”</a:t>
            </a:r>
          </a:p>
        </p:txBody>
      </p:sp>
    </p:spTree>
    <p:extLst>
      <p:ext uri="{BB962C8B-B14F-4D97-AF65-F5344CB8AC3E}">
        <p14:creationId xmlns:p14="http://schemas.microsoft.com/office/powerpoint/2010/main" val="1931428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176</TotalTime>
  <Words>653</Words>
  <Application>Microsoft Office PowerPoint</Application>
  <PresentationFormat>Widescreen</PresentationFormat>
  <Paragraphs>27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Rockwell</vt:lpstr>
      <vt:lpstr>Rockwell Condensed</vt:lpstr>
      <vt:lpstr>Wingdings</vt:lpstr>
      <vt:lpstr>Wood Type</vt:lpstr>
      <vt:lpstr>Built to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Built to worship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Built to worship</dc:title>
  <dc:creator>David Gilmour</dc:creator>
  <cp:lastModifiedBy>David Gilmour</cp:lastModifiedBy>
  <cp:revision>3</cp:revision>
  <dcterms:created xsi:type="dcterms:W3CDTF">2019-04-30T15:52:28Z</dcterms:created>
  <dcterms:modified xsi:type="dcterms:W3CDTF">2019-05-14T14:45:12Z</dcterms:modified>
</cp:coreProperties>
</file>