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307" r:id="rId11"/>
    <p:sldId id="297" r:id="rId12"/>
    <p:sldId id="308" r:id="rId13"/>
    <p:sldId id="260" r:id="rId14"/>
    <p:sldId id="269" r:id="rId15"/>
    <p:sldId id="270" r:id="rId16"/>
    <p:sldId id="263" r:id="rId17"/>
    <p:sldId id="300" r:id="rId18"/>
    <p:sldId id="264" r:id="rId19"/>
    <p:sldId id="265" r:id="rId20"/>
    <p:sldId id="266" r:id="rId21"/>
    <p:sldId id="268" r:id="rId22"/>
    <p:sldId id="302" r:id="rId23"/>
    <p:sldId id="303" r:id="rId24"/>
    <p:sldId id="281" r:id="rId25"/>
    <p:sldId id="304" r:id="rId26"/>
    <p:sldId id="309" r:id="rId27"/>
    <p:sldId id="282" r:id="rId28"/>
    <p:sldId id="283" r:id="rId29"/>
    <p:sldId id="284" r:id="rId30"/>
    <p:sldId id="286" r:id="rId31"/>
    <p:sldId id="312" r:id="rId32"/>
    <p:sldId id="310" r:id="rId33"/>
    <p:sldId id="31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22E4-F428-4A19-9972-2D3C40E3D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1D195-5C09-475C-A78D-90160809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C5FD7-30C2-48E8-830B-E434D37B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E5078-A01A-4ABE-A623-77793164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552A3-921F-462C-A81C-4EB85CE3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72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5C1-0B23-4B51-AF7E-4DFBC723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1EA74-EDEA-4071-963C-FA2043C9F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6C66-2BA9-42E8-9668-82B13474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E991A-941F-4B69-823C-58A0C3F9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9B2FA-1F38-4B42-8B94-6FCD75D4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14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40902A-8C87-4564-9158-8E2B611A7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346-5B80-4EAB-A0FF-E45718405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259FF-493F-49A3-AB42-6DD1DF130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BD5DB-D217-4E6C-831F-00560501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8B237-5236-41FE-A932-F0EF68DE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1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3156-7659-482F-9938-8483315E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C65FE-B726-4663-AECF-B94DF17AB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2B070-3794-4990-9C37-C10EE00A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BBD53-E44B-4895-B929-BB4C9DD6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27C5-C4DB-4E67-9221-81EC8203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92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905A-519F-4A44-9741-3507DF18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84F95-B1D8-49DA-A16A-95CBE67E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9B04A-7BA6-4AA8-90DA-B928BFF7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9C41-4B15-4DE7-A44F-57AC58B4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A471C-8216-416B-B8EC-E6DB9D90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9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00BA-721E-47B8-9AA5-9FDFF4A4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7DE60-DE89-42A7-B3CE-B85185CA1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33BB4-92F2-4E66-A3E6-97A784633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6DD16-149C-4887-B5B2-FAFD3E97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78F05-1B4A-4EBF-953A-B2531277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F9022-61C2-430E-9665-4190E6AB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4211-68A8-426B-B232-B8B8314D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C2048-4678-49AE-BB28-163C4BDD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A06D8-67D2-4465-AC78-88BF547D0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2A079-3117-4C63-A328-E30CF497C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FEA08-8A29-44A6-914D-40D520603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49ED9-7C87-4D20-990E-BC24CD52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DBAB7-B33E-43E3-B84C-7CDE08A8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41B9B-AB00-4331-9302-2AAAB15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0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FA3E-B47D-45E6-ACCC-08B316EC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BA7C2-F7D2-4FDF-97C8-46D07E9E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7C1C2-29D5-4B11-B7EC-FC133CD4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08F6D-099F-40A9-90FA-F8CFAFD8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05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2D5E8-9FF0-4FD2-98EF-03E15428D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33CF7-259C-4345-9527-19620F67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8D6E7-B1F7-4E77-8FC6-E89F23E9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46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3F20-832C-4159-9882-CA29DC3E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27507-0479-4BC0-94BA-5982637F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2581A-C189-4BB4-9C3B-07D44CEF3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91640-EF66-4682-B8D3-F97E85C9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D78F8-AE01-44BC-A397-19D17B9B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52EBD-AF82-496F-A780-A46F8089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46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75F01-F0A4-4593-AD34-365F2762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CFD39A-ADE7-44DA-AB95-0DD1F8AE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E59AF-B481-4F77-B832-404CB35CE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255F0-D9C6-45B8-96E5-3A7C7573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C5876-5FC6-4E9B-A0CE-4068E017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59B7E-F9AC-47C8-A0F1-7B44EE00F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73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A31E5-E85C-4DE0-874E-E783C3CB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2F66A-B093-441A-91D8-DD00221EC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94A3-63F0-442A-97A6-09469E27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AC16-5F95-456E-BE30-8F739FACF415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D1CC3-5B7A-4025-A086-7754389DA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8D05B-8305-4E80-8F8F-D71F79D78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28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4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326"/>
            <a:ext cx="10515600" cy="4058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unclean will not journey on it;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wicked fools will not go about on it.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No lion will be there,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nor any ravenous beast;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they will not be found there.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6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716"/>
            <a:ext cx="10515600" cy="4026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But only the redeemed will walk there,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those the Lord has rescued will return.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They will enter Zion with singing;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everlasting joy will crown their heads.</a:t>
            </a:r>
          </a:p>
        </p:txBody>
      </p:sp>
    </p:spTree>
    <p:extLst>
      <p:ext uri="{BB962C8B-B14F-4D97-AF65-F5344CB8AC3E}">
        <p14:creationId xmlns:p14="http://schemas.microsoft.com/office/powerpoint/2010/main" val="2509128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685"/>
            <a:ext cx="10515600" cy="28514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Gladness and joy will overtake them,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sorrow and sighing will flee away.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			    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Isaiah 35:1-10</a:t>
            </a:r>
            <a:endParaRPr lang="en-US" sz="4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70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7B6F-075B-4DC9-983A-65236559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E7BF-078D-4E47-B6B9-879905AA1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604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DBB30-DEE0-4E27-8F32-B69797729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519" y="1093168"/>
            <a:ext cx="8950961" cy="5034915"/>
          </a:xfr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920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IsASuperBloom">
            <a:hlinkClick r:id="" action="ppaction://media"/>
            <a:extLst>
              <a:ext uri="{FF2B5EF4-FFF2-40B4-BE49-F238E27FC236}">
                <a16:creationId xmlns:a16="http://schemas.microsoft.com/office/drawing/2014/main" id="{DCC8763C-AC52-4DC4-8CDE-6273AF017A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848" y="1039161"/>
            <a:ext cx="8972304" cy="5046806"/>
          </a:xfrm>
        </p:spPr>
      </p:pic>
    </p:spTree>
    <p:extLst>
      <p:ext uri="{BB962C8B-B14F-4D97-AF65-F5344CB8AC3E}">
        <p14:creationId xmlns:p14="http://schemas.microsoft.com/office/powerpoint/2010/main" val="25964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9743"/>
            <a:ext cx="10515600" cy="42324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When the desert blooms, it blooms abundantly. Not half-heartedly. Not hidden in some lonesome valley. For a few brilliant weeks, the world is transformed into one living Van Gogh landscape. </a:t>
            </a:r>
          </a:p>
        </p:txBody>
      </p:sp>
    </p:spTree>
    <p:extLst>
      <p:ext uri="{BB962C8B-B14F-4D97-AF65-F5344CB8AC3E}">
        <p14:creationId xmlns:p14="http://schemas.microsoft.com/office/powerpoint/2010/main" val="291508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698"/>
            <a:ext cx="10515600" cy="29224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When the wilderness blooms, when the desert is fertile, it’s as if nature itself sings a chorus of “Alleluia!” </a:t>
            </a:r>
          </a:p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Casey Thornburgh </a:t>
            </a:r>
            <a:r>
              <a:rPr lang="en-US" sz="4800" i="1" dirty="0" err="1">
                <a:solidFill>
                  <a:schemeClr val="bg1"/>
                </a:solidFill>
                <a:latin typeface="Candara" panose="020E0502030303020204" pitchFamily="34" charset="0"/>
              </a:rPr>
              <a:t>Sigmon</a:t>
            </a:r>
            <a:endParaRPr lang="en-US" sz="4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7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589D7-6D1A-4F78-9E72-DC6E93FCB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665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1296"/>
            <a:ext cx="10515600" cy="3126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So, here it is: a word that couldn’t wait until it might make more sense. </a:t>
            </a:r>
          </a:p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		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Barbara Lundblad</a:t>
            </a:r>
          </a:p>
        </p:txBody>
      </p:sp>
    </p:spTree>
    <p:extLst>
      <p:ext uri="{BB962C8B-B14F-4D97-AF65-F5344CB8AC3E}">
        <p14:creationId xmlns:p14="http://schemas.microsoft.com/office/powerpoint/2010/main" val="386058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863"/>
            <a:ext cx="10515600" cy="39784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desert and the parched land will be glad;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wilderness will rejoice and blossom.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Like the crocus, it will burst into bloom;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it will rejoice greatly and shout for joy.</a:t>
            </a:r>
          </a:p>
        </p:txBody>
      </p:sp>
    </p:spTree>
    <p:extLst>
      <p:ext uri="{BB962C8B-B14F-4D97-AF65-F5344CB8AC3E}">
        <p14:creationId xmlns:p14="http://schemas.microsoft.com/office/powerpoint/2010/main" val="79237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506FD-89DD-4795-BECC-F060E2C8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19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890"/>
            <a:ext cx="10515600" cy="31322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All shall be well, and all shall be well, and all manner of thing shall be well.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		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 Julian of Norwich</a:t>
            </a:r>
          </a:p>
        </p:txBody>
      </p:sp>
    </p:spTree>
    <p:extLst>
      <p:ext uri="{BB962C8B-B14F-4D97-AF65-F5344CB8AC3E}">
        <p14:creationId xmlns:p14="http://schemas.microsoft.com/office/powerpoint/2010/main" val="2463411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6B7E4-5E78-4CC9-AD9F-A548111CC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16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958"/>
            <a:ext cx="10515600" cy="3501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Refugees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In a sinking raft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Spy the lights of the lifeboat</a:t>
            </a:r>
          </a:p>
        </p:txBody>
      </p:sp>
    </p:spTree>
    <p:extLst>
      <p:ext uri="{BB962C8B-B14F-4D97-AF65-F5344CB8AC3E}">
        <p14:creationId xmlns:p14="http://schemas.microsoft.com/office/powerpoint/2010/main" val="2929657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378DE-7958-49D1-8600-9388FFB3B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867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370"/>
            <a:ext cx="10515600" cy="2795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This text helps us understand what it means to "be saved" in the Bible- not at all something that pertains only to individual souls, </a:t>
            </a:r>
          </a:p>
        </p:txBody>
      </p:sp>
    </p:spTree>
    <p:extLst>
      <p:ext uri="{BB962C8B-B14F-4D97-AF65-F5344CB8AC3E}">
        <p14:creationId xmlns:p14="http://schemas.microsoft.com/office/powerpoint/2010/main" val="4240335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370"/>
            <a:ext cx="10515600" cy="34691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but rather a transformation of humanity and creation that enables all to sing together in present and eternal joy. </a:t>
            </a:r>
          </a:p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				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Fred </a:t>
            </a:r>
            <a:r>
              <a:rPr lang="en-US" sz="4800" i="1" dirty="0" err="1">
                <a:solidFill>
                  <a:schemeClr val="bg1"/>
                </a:solidFill>
                <a:latin typeface="Candara" panose="020E0502030303020204" pitchFamily="34" charset="0"/>
              </a:rPr>
              <a:t>Gaiser</a:t>
            </a:r>
            <a:endParaRPr lang="en-US" sz="48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83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E688-7632-47F7-96B5-640782F0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83416-ED2D-43F9-8770-6F6C0E4A0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0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989"/>
            <a:ext cx="10515600" cy="38180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scent of a flower we have not found, the echo of a tune we have not heard, news from a country we have never yet visited.</a:t>
            </a:r>
          </a:p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         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CS Lewis</a:t>
            </a:r>
          </a:p>
        </p:txBody>
      </p:sp>
    </p:spTree>
    <p:extLst>
      <p:ext uri="{BB962C8B-B14F-4D97-AF65-F5344CB8AC3E}">
        <p14:creationId xmlns:p14="http://schemas.microsoft.com/office/powerpoint/2010/main" val="804857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47415-B7C4-4881-9AD9-815CE826B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16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421"/>
            <a:ext cx="10515600" cy="4700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glory of Lebanon will be given to it,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</a:t>
            </a:r>
            <a:r>
              <a:rPr lang="en-US" sz="4800" dirty="0" err="1">
                <a:solidFill>
                  <a:schemeClr val="bg1"/>
                </a:solidFill>
                <a:latin typeface="Candara" panose="020E0502030303020204" pitchFamily="34" charset="0"/>
              </a:rPr>
              <a:t>splendour</a:t>
            </a: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 of Carmel and Sharon;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they will see the glory of the Lord,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</a:t>
            </a:r>
            <a:r>
              <a:rPr lang="en-US" sz="4800" dirty="0" err="1">
                <a:solidFill>
                  <a:schemeClr val="bg1"/>
                </a:solidFill>
                <a:latin typeface="Candara" panose="020E0502030303020204" pitchFamily="34" charset="0"/>
              </a:rPr>
              <a:t>splendour</a:t>
            </a: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 of our God.</a:t>
            </a:r>
          </a:p>
        </p:txBody>
      </p:sp>
    </p:spTree>
    <p:extLst>
      <p:ext uri="{BB962C8B-B14F-4D97-AF65-F5344CB8AC3E}">
        <p14:creationId xmlns:p14="http://schemas.microsoft.com/office/powerpoint/2010/main" val="4200298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758"/>
            <a:ext cx="10515600" cy="46642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blind receive sight, the lame walk, those who have leprosy are cleansed, the deaf hear, the dead are raised, and the good news is proclaimed to the poor.</a:t>
            </a:r>
          </a:p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Matthew 11:5</a:t>
            </a:r>
            <a:endParaRPr lang="en-US" sz="4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31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514D-EBE9-4395-A88E-57D5AB62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D2131-E12C-4164-8E9D-80A52E605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026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C2D7-7172-4A40-9692-453CCCA4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 Social Network Christmas">
            <a:hlinkClick r:id="" action="ppaction://media"/>
            <a:extLst>
              <a:ext uri="{FF2B5EF4-FFF2-40B4-BE49-F238E27FC236}">
                <a16:creationId xmlns:a16="http://schemas.microsoft.com/office/drawing/2014/main" id="{365BDF3D-8D60-4337-8240-0FE60A17B75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910" end="9039.1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2139" y="1027906"/>
            <a:ext cx="9127721" cy="5134226"/>
          </a:xfrm>
        </p:spPr>
      </p:pic>
    </p:spTree>
    <p:extLst>
      <p:ext uri="{BB962C8B-B14F-4D97-AF65-F5344CB8AC3E}">
        <p14:creationId xmlns:p14="http://schemas.microsoft.com/office/powerpoint/2010/main" val="3211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01B9-1E51-4503-8D52-48941AB5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E9D81-29F4-4597-9E30-07E8107D1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78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52"/>
            <a:ext cx="10515600" cy="3846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Strengthen the feeble hands,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steady the knees that give way;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say to those with fearful hearts,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“Be strong, do not fear;</a:t>
            </a:r>
          </a:p>
        </p:txBody>
      </p:sp>
    </p:spTree>
    <p:extLst>
      <p:ext uri="{BB962C8B-B14F-4D97-AF65-F5344CB8AC3E}">
        <p14:creationId xmlns:p14="http://schemas.microsoft.com/office/powerpoint/2010/main" val="362731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868"/>
            <a:ext cx="10515600" cy="3910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your God will come,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he will come with vengeance;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with divine retribution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he will come to save you.”</a:t>
            </a:r>
          </a:p>
        </p:txBody>
      </p:sp>
    </p:spTree>
    <p:extLst>
      <p:ext uri="{BB962C8B-B14F-4D97-AF65-F5344CB8AC3E}">
        <p14:creationId xmlns:p14="http://schemas.microsoft.com/office/powerpoint/2010/main" val="2588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9462"/>
            <a:ext cx="10515600" cy="40706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Then will the eyes of the blind be opened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the ears of the deaf unstopped.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Then will the lame leap like a deer,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the mute tongue shout for joy.</a:t>
            </a:r>
          </a:p>
        </p:txBody>
      </p:sp>
    </p:spTree>
    <p:extLst>
      <p:ext uri="{BB962C8B-B14F-4D97-AF65-F5344CB8AC3E}">
        <p14:creationId xmlns:p14="http://schemas.microsoft.com/office/powerpoint/2010/main" val="2509245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35773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Water will gush forth in the wilderness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streams in the desert.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burning sand will become a pool,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thirsty ground bubbling springs.</a:t>
            </a:r>
          </a:p>
        </p:txBody>
      </p:sp>
    </p:spTree>
    <p:extLst>
      <p:ext uri="{BB962C8B-B14F-4D97-AF65-F5344CB8AC3E}">
        <p14:creationId xmlns:p14="http://schemas.microsoft.com/office/powerpoint/2010/main" val="63717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194"/>
            <a:ext cx="10515600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In the haunts where jackals once lay,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grass and reeds and papyrus will grow.</a:t>
            </a:r>
          </a:p>
        </p:txBody>
      </p:sp>
    </p:spTree>
    <p:extLst>
      <p:ext uri="{BB962C8B-B14F-4D97-AF65-F5344CB8AC3E}">
        <p14:creationId xmlns:p14="http://schemas.microsoft.com/office/powerpoint/2010/main" val="164350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789"/>
            <a:ext cx="10515600" cy="34169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a highway will be there;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it will be called the Way of Holiness;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it will be for those who walk on that Way.</a:t>
            </a:r>
          </a:p>
        </p:txBody>
      </p:sp>
    </p:spTree>
    <p:extLst>
      <p:ext uri="{BB962C8B-B14F-4D97-AF65-F5344CB8AC3E}">
        <p14:creationId xmlns:p14="http://schemas.microsoft.com/office/powerpoint/2010/main" val="3188008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579</Words>
  <Application>Microsoft Office PowerPoint</Application>
  <PresentationFormat>Widescreen</PresentationFormat>
  <Paragraphs>58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Gilmour</dc:creator>
  <cp:lastModifiedBy>David Gilmour</cp:lastModifiedBy>
  <cp:revision>8</cp:revision>
  <dcterms:created xsi:type="dcterms:W3CDTF">2019-11-26T19:44:57Z</dcterms:created>
  <dcterms:modified xsi:type="dcterms:W3CDTF">2019-12-11T12:49:43Z</dcterms:modified>
</cp:coreProperties>
</file>