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2" r:id="rId3"/>
    <p:sldId id="297" r:id="rId4"/>
    <p:sldId id="298" r:id="rId5"/>
    <p:sldId id="299" r:id="rId6"/>
    <p:sldId id="300" r:id="rId7"/>
    <p:sldId id="301" r:id="rId8"/>
    <p:sldId id="302" r:id="rId9"/>
    <p:sldId id="303" r:id="rId10"/>
    <p:sldId id="304" r:id="rId11"/>
    <p:sldId id="296" r:id="rId12"/>
    <p:sldId id="295" r:id="rId13"/>
    <p:sldId id="305" r:id="rId14"/>
    <p:sldId id="306" r:id="rId15"/>
    <p:sldId id="285" r:id="rId16"/>
    <p:sldId id="307" r:id="rId17"/>
    <p:sldId id="286" r:id="rId18"/>
    <p:sldId id="263" r:id="rId19"/>
    <p:sldId id="264" r:id="rId20"/>
    <p:sldId id="287" r:id="rId21"/>
    <p:sldId id="265" r:id="rId22"/>
    <p:sldId id="266" r:id="rId23"/>
    <p:sldId id="288" r:id="rId24"/>
    <p:sldId id="267" r:id="rId25"/>
    <p:sldId id="291" r:id="rId26"/>
    <p:sldId id="269" r:id="rId27"/>
    <p:sldId id="273" r:id="rId28"/>
    <p:sldId id="308" r:id="rId29"/>
    <p:sldId id="292" r:id="rId30"/>
    <p:sldId id="293" r:id="rId31"/>
    <p:sldId id="274" r:id="rId32"/>
    <p:sldId id="275" r:id="rId33"/>
    <p:sldId id="276" r:id="rId34"/>
    <p:sldId id="294" r:id="rId3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53" d="100"/>
          <a:sy n="53" d="100"/>
        </p:scale>
        <p:origin x="703" y="3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F33153-27C8-4866-89D7-08D4ABD0475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81CB51C3-05BE-4496-BEAB-807C9353750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4CBDFFFA-FD90-4431-ABEE-7239F56D5181}"/>
              </a:ext>
            </a:extLst>
          </p:cNvPr>
          <p:cNvSpPr>
            <a:spLocks noGrp="1"/>
          </p:cNvSpPr>
          <p:nvPr>
            <p:ph type="dt" sz="half" idx="10"/>
          </p:nvPr>
        </p:nvSpPr>
        <p:spPr/>
        <p:txBody>
          <a:bodyPr/>
          <a:lstStyle/>
          <a:p>
            <a:fld id="{3862E65E-F7E3-4BA9-ACE0-185A73262AA4}" type="datetimeFigureOut">
              <a:rPr lang="en-GB" smtClean="0"/>
              <a:t>16/10/2019</a:t>
            </a:fld>
            <a:endParaRPr lang="en-GB"/>
          </a:p>
        </p:txBody>
      </p:sp>
      <p:sp>
        <p:nvSpPr>
          <p:cNvPr id="5" name="Footer Placeholder 4">
            <a:extLst>
              <a:ext uri="{FF2B5EF4-FFF2-40B4-BE49-F238E27FC236}">
                <a16:creationId xmlns:a16="http://schemas.microsoft.com/office/drawing/2014/main" id="{49251010-039E-4392-81AB-1BAFEC85578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1605EF2-857B-4B33-89F3-28E2DED613A5}"/>
              </a:ext>
            </a:extLst>
          </p:cNvPr>
          <p:cNvSpPr>
            <a:spLocks noGrp="1"/>
          </p:cNvSpPr>
          <p:nvPr>
            <p:ph type="sldNum" sz="quarter" idx="12"/>
          </p:nvPr>
        </p:nvSpPr>
        <p:spPr/>
        <p:txBody>
          <a:bodyPr/>
          <a:lstStyle/>
          <a:p>
            <a:fld id="{898F1E5E-AF06-4A42-AF3B-57B8A907D16D}" type="slidenum">
              <a:rPr lang="en-GB" smtClean="0"/>
              <a:t>‹#›</a:t>
            </a:fld>
            <a:endParaRPr lang="en-GB"/>
          </a:p>
        </p:txBody>
      </p:sp>
    </p:spTree>
    <p:extLst>
      <p:ext uri="{BB962C8B-B14F-4D97-AF65-F5344CB8AC3E}">
        <p14:creationId xmlns:p14="http://schemas.microsoft.com/office/powerpoint/2010/main" val="11096614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FE358A-776B-4C97-BB59-7B75E9E67056}"/>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6A10B83-5743-4872-9F8D-BEE6EC7BCD9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E7E03B5-0EE5-44DD-90AA-A25DC4ED1EF1}"/>
              </a:ext>
            </a:extLst>
          </p:cNvPr>
          <p:cNvSpPr>
            <a:spLocks noGrp="1"/>
          </p:cNvSpPr>
          <p:nvPr>
            <p:ph type="dt" sz="half" idx="10"/>
          </p:nvPr>
        </p:nvSpPr>
        <p:spPr/>
        <p:txBody>
          <a:bodyPr/>
          <a:lstStyle/>
          <a:p>
            <a:fld id="{3862E65E-F7E3-4BA9-ACE0-185A73262AA4}" type="datetimeFigureOut">
              <a:rPr lang="en-GB" smtClean="0"/>
              <a:t>16/10/2019</a:t>
            </a:fld>
            <a:endParaRPr lang="en-GB"/>
          </a:p>
        </p:txBody>
      </p:sp>
      <p:sp>
        <p:nvSpPr>
          <p:cNvPr id="5" name="Footer Placeholder 4">
            <a:extLst>
              <a:ext uri="{FF2B5EF4-FFF2-40B4-BE49-F238E27FC236}">
                <a16:creationId xmlns:a16="http://schemas.microsoft.com/office/drawing/2014/main" id="{84C1D8A8-EA2D-4FD3-BBB4-97313F6440F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0C20937-6055-4DAD-B914-2C0EA5A07CE2}"/>
              </a:ext>
            </a:extLst>
          </p:cNvPr>
          <p:cNvSpPr>
            <a:spLocks noGrp="1"/>
          </p:cNvSpPr>
          <p:nvPr>
            <p:ph type="sldNum" sz="quarter" idx="12"/>
          </p:nvPr>
        </p:nvSpPr>
        <p:spPr/>
        <p:txBody>
          <a:bodyPr/>
          <a:lstStyle/>
          <a:p>
            <a:fld id="{898F1E5E-AF06-4A42-AF3B-57B8A907D16D}" type="slidenum">
              <a:rPr lang="en-GB" smtClean="0"/>
              <a:t>‹#›</a:t>
            </a:fld>
            <a:endParaRPr lang="en-GB"/>
          </a:p>
        </p:txBody>
      </p:sp>
    </p:spTree>
    <p:extLst>
      <p:ext uri="{BB962C8B-B14F-4D97-AF65-F5344CB8AC3E}">
        <p14:creationId xmlns:p14="http://schemas.microsoft.com/office/powerpoint/2010/main" val="14203243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255A91C-9AFC-400E-8B0A-E156E9535F0B}"/>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5943E21-087C-4F92-A683-074D1940EE5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324D65B-D903-4C64-9066-1A66EB47BEB3}"/>
              </a:ext>
            </a:extLst>
          </p:cNvPr>
          <p:cNvSpPr>
            <a:spLocks noGrp="1"/>
          </p:cNvSpPr>
          <p:nvPr>
            <p:ph type="dt" sz="half" idx="10"/>
          </p:nvPr>
        </p:nvSpPr>
        <p:spPr/>
        <p:txBody>
          <a:bodyPr/>
          <a:lstStyle/>
          <a:p>
            <a:fld id="{3862E65E-F7E3-4BA9-ACE0-185A73262AA4}" type="datetimeFigureOut">
              <a:rPr lang="en-GB" smtClean="0"/>
              <a:t>16/10/2019</a:t>
            </a:fld>
            <a:endParaRPr lang="en-GB"/>
          </a:p>
        </p:txBody>
      </p:sp>
      <p:sp>
        <p:nvSpPr>
          <p:cNvPr id="5" name="Footer Placeholder 4">
            <a:extLst>
              <a:ext uri="{FF2B5EF4-FFF2-40B4-BE49-F238E27FC236}">
                <a16:creationId xmlns:a16="http://schemas.microsoft.com/office/drawing/2014/main" id="{D7811430-146B-453B-B294-2E945228AC1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4F243FE-2E3B-49A9-822C-E2F11099C51D}"/>
              </a:ext>
            </a:extLst>
          </p:cNvPr>
          <p:cNvSpPr>
            <a:spLocks noGrp="1"/>
          </p:cNvSpPr>
          <p:nvPr>
            <p:ph type="sldNum" sz="quarter" idx="12"/>
          </p:nvPr>
        </p:nvSpPr>
        <p:spPr/>
        <p:txBody>
          <a:bodyPr/>
          <a:lstStyle/>
          <a:p>
            <a:fld id="{898F1E5E-AF06-4A42-AF3B-57B8A907D16D}" type="slidenum">
              <a:rPr lang="en-GB" smtClean="0"/>
              <a:t>‹#›</a:t>
            </a:fld>
            <a:endParaRPr lang="en-GB"/>
          </a:p>
        </p:txBody>
      </p:sp>
    </p:spTree>
    <p:extLst>
      <p:ext uri="{BB962C8B-B14F-4D97-AF65-F5344CB8AC3E}">
        <p14:creationId xmlns:p14="http://schemas.microsoft.com/office/powerpoint/2010/main" val="36602484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0E72DB-85A3-4189-A381-25495648198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11FC8F4-6C05-4944-A74D-F54BC3493DB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B541415-5A03-429E-9B5A-24A66CC704B6}"/>
              </a:ext>
            </a:extLst>
          </p:cNvPr>
          <p:cNvSpPr>
            <a:spLocks noGrp="1"/>
          </p:cNvSpPr>
          <p:nvPr>
            <p:ph type="dt" sz="half" idx="10"/>
          </p:nvPr>
        </p:nvSpPr>
        <p:spPr/>
        <p:txBody>
          <a:bodyPr/>
          <a:lstStyle/>
          <a:p>
            <a:fld id="{3862E65E-F7E3-4BA9-ACE0-185A73262AA4}" type="datetimeFigureOut">
              <a:rPr lang="en-GB" smtClean="0"/>
              <a:t>16/10/2019</a:t>
            </a:fld>
            <a:endParaRPr lang="en-GB"/>
          </a:p>
        </p:txBody>
      </p:sp>
      <p:sp>
        <p:nvSpPr>
          <p:cNvPr id="5" name="Footer Placeholder 4">
            <a:extLst>
              <a:ext uri="{FF2B5EF4-FFF2-40B4-BE49-F238E27FC236}">
                <a16:creationId xmlns:a16="http://schemas.microsoft.com/office/drawing/2014/main" id="{F0F542F0-B480-46CE-99CD-79D8DF0F071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204B730-656C-4A17-8353-A88BBC6DB1DF}"/>
              </a:ext>
            </a:extLst>
          </p:cNvPr>
          <p:cNvSpPr>
            <a:spLocks noGrp="1"/>
          </p:cNvSpPr>
          <p:nvPr>
            <p:ph type="sldNum" sz="quarter" idx="12"/>
          </p:nvPr>
        </p:nvSpPr>
        <p:spPr/>
        <p:txBody>
          <a:bodyPr/>
          <a:lstStyle/>
          <a:p>
            <a:fld id="{898F1E5E-AF06-4A42-AF3B-57B8A907D16D}" type="slidenum">
              <a:rPr lang="en-GB" smtClean="0"/>
              <a:t>‹#›</a:t>
            </a:fld>
            <a:endParaRPr lang="en-GB"/>
          </a:p>
        </p:txBody>
      </p:sp>
    </p:spTree>
    <p:extLst>
      <p:ext uri="{BB962C8B-B14F-4D97-AF65-F5344CB8AC3E}">
        <p14:creationId xmlns:p14="http://schemas.microsoft.com/office/powerpoint/2010/main" val="15913316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B5C06-51DA-4B78-A230-6CD3B7A4BE4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C43BF716-EE3C-4661-AE38-34D42EE9904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028CF03-9A12-43BA-AC80-DA9317042259}"/>
              </a:ext>
            </a:extLst>
          </p:cNvPr>
          <p:cNvSpPr>
            <a:spLocks noGrp="1"/>
          </p:cNvSpPr>
          <p:nvPr>
            <p:ph type="dt" sz="half" idx="10"/>
          </p:nvPr>
        </p:nvSpPr>
        <p:spPr/>
        <p:txBody>
          <a:bodyPr/>
          <a:lstStyle/>
          <a:p>
            <a:fld id="{3862E65E-F7E3-4BA9-ACE0-185A73262AA4}" type="datetimeFigureOut">
              <a:rPr lang="en-GB" smtClean="0"/>
              <a:t>16/10/2019</a:t>
            </a:fld>
            <a:endParaRPr lang="en-GB"/>
          </a:p>
        </p:txBody>
      </p:sp>
      <p:sp>
        <p:nvSpPr>
          <p:cNvPr id="5" name="Footer Placeholder 4">
            <a:extLst>
              <a:ext uri="{FF2B5EF4-FFF2-40B4-BE49-F238E27FC236}">
                <a16:creationId xmlns:a16="http://schemas.microsoft.com/office/drawing/2014/main" id="{D53EC12D-DBD9-42DA-A461-F6BB62EBBB8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55FD969-33F9-422B-A26A-400B62CB3F39}"/>
              </a:ext>
            </a:extLst>
          </p:cNvPr>
          <p:cNvSpPr>
            <a:spLocks noGrp="1"/>
          </p:cNvSpPr>
          <p:nvPr>
            <p:ph type="sldNum" sz="quarter" idx="12"/>
          </p:nvPr>
        </p:nvSpPr>
        <p:spPr/>
        <p:txBody>
          <a:bodyPr/>
          <a:lstStyle/>
          <a:p>
            <a:fld id="{898F1E5E-AF06-4A42-AF3B-57B8A907D16D}" type="slidenum">
              <a:rPr lang="en-GB" smtClean="0"/>
              <a:t>‹#›</a:t>
            </a:fld>
            <a:endParaRPr lang="en-GB"/>
          </a:p>
        </p:txBody>
      </p:sp>
    </p:spTree>
    <p:extLst>
      <p:ext uri="{BB962C8B-B14F-4D97-AF65-F5344CB8AC3E}">
        <p14:creationId xmlns:p14="http://schemas.microsoft.com/office/powerpoint/2010/main" val="36204552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2E3DB8-675C-49A7-9472-5C086B0A3BE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0658ECD-A975-4809-88E1-03BD8FED6AC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9921F68E-D2C1-4C4A-9ABD-752C530AEE4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1C4DDDCE-6FCC-4F81-903E-ABEE791D0F96}"/>
              </a:ext>
            </a:extLst>
          </p:cNvPr>
          <p:cNvSpPr>
            <a:spLocks noGrp="1"/>
          </p:cNvSpPr>
          <p:nvPr>
            <p:ph type="dt" sz="half" idx="10"/>
          </p:nvPr>
        </p:nvSpPr>
        <p:spPr/>
        <p:txBody>
          <a:bodyPr/>
          <a:lstStyle/>
          <a:p>
            <a:fld id="{3862E65E-F7E3-4BA9-ACE0-185A73262AA4}" type="datetimeFigureOut">
              <a:rPr lang="en-GB" smtClean="0"/>
              <a:t>16/10/2019</a:t>
            </a:fld>
            <a:endParaRPr lang="en-GB"/>
          </a:p>
        </p:txBody>
      </p:sp>
      <p:sp>
        <p:nvSpPr>
          <p:cNvPr id="6" name="Footer Placeholder 5">
            <a:extLst>
              <a:ext uri="{FF2B5EF4-FFF2-40B4-BE49-F238E27FC236}">
                <a16:creationId xmlns:a16="http://schemas.microsoft.com/office/drawing/2014/main" id="{8292F576-ABD6-40EF-BCE3-8E9F96F1013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72198C2-BB77-4501-ACFE-135688516A2F}"/>
              </a:ext>
            </a:extLst>
          </p:cNvPr>
          <p:cNvSpPr>
            <a:spLocks noGrp="1"/>
          </p:cNvSpPr>
          <p:nvPr>
            <p:ph type="sldNum" sz="quarter" idx="12"/>
          </p:nvPr>
        </p:nvSpPr>
        <p:spPr/>
        <p:txBody>
          <a:bodyPr/>
          <a:lstStyle/>
          <a:p>
            <a:fld id="{898F1E5E-AF06-4A42-AF3B-57B8A907D16D}" type="slidenum">
              <a:rPr lang="en-GB" smtClean="0"/>
              <a:t>‹#›</a:t>
            </a:fld>
            <a:endParaRPr lang="en-GB"/>
          </a:p>
        </p:txBody>
      </p:sp>
    </p:spTree>
    <p:extLst>
      <p:ext uri="{BB962C8B-B14F-4D97-AF65-F5344CB8AC3E}">
        <p14:creationId xmlns:p14="http://schemas.microsoft.com/office/powerpoint/2010/main" val="33669109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123487-29E5-4713-A82C-1296BCDCC1FA}"/>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535A40D-7D19-4895-A7ED-7F2CD12E221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FF735A6-B440-4DB8-96E5-79925C0E400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35F0FFF0-6156-4A31-96C6-D3C19D13B18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4C22907-4061-4AC7-A207-52F87898C64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3F6C7627-FEA8-4ED4-91B1-84FF340383EC}"/>
              </a:ext>
            </a:extLst>
          </p:cNvPr>
          <p:cNvSpPr>
            <a:spLocks noGrp="1"/>
          </p:cNvSpPr>
          <p:nvPr>
            <p:ph type="dt" sz="half" idx="10"/>
          </p:nvPr>
        </p:nvSpPr>
        <p:spPr/>
        <p:txBody>
          <a:bodyPr/>
          <a:lstStyle/>
          <a:p>
            <a:fld id="{3862E65E-F7E3-4BA9-ACE0-185A73262AA4}" type="datetimeFigureOut">
              <a:rPr lang="en-GB" smtClean="0"/>
              <a:t>16/10/2019</a:t>
            </a:fld>
            <a:endParaRPr lang="en-GB"/>
          </a:p>
        </p:txBody>
      </p:sp>
      <p:sp>
        <p:nvSpPr>
          <p:cNvPr id="8" name="Footer Placeholder 7">
            <a:extLst>
              <a:ext uri="{FF2B5EF4-FFF2-40B4-BE49-F238E27FC236}">
                <a16:creationId xmlns:a16="http://schemas.microsoft.com/office/drawing/2014/main" id="{503C6954-4483-4C14-9061-2F6C00A406A1}"/>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4E013A46-BF0F-439E-8D33-0E4889E2F751}"/>
              </a:ext>
            </a:extLst>
          </p:cNvPr>
          <p:cNvSpPr>
            <a:spLocks noGrp="1"/>
          </p:cNvSpPr>
          <p:nvPr>
            <p:ph type="sldNum" sz="quarter" idx="12"/>
          </p:nvPr>
        </p:nvSpPr>
        <p:spPr/>
        <p:txBody>
          <a:bodyPr/>
          <a:lstStyle/>
          <a:p>
            <a:fld id="{898F1E5E-AF06-4A42-AF3B-57B8A907D16D}" type="slidenum">
              <a:rPr lang="en-GB" smtClean="0"/>
              <a:t>‹#›</a:t>
            </a:fld>
            <a:endParaRPr lang="en-GB"/>
          </a:p>
        </p:txBody>
      </p:sp>
    </p:spTree>
    <p:extLst>
      <p:ext uri="{BB962C8B-B14F-4D97-AF65-F5344CB8AC3E}">
        <p14:creationId xmlns:p14="http://schemas.microsoft.com/office/powerpoint/2010/main" val="34262950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0DF37-E33E-4861-A000-4DE9C9D94D8D}"/>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EDA2E2F2-6BA9-4AC5-B43C-200BF5C28405}"/>
              </a:ext>
            </a:extLst>
          </p:cNvPr>
          <p:cNvSpPr>
            <a:spLocks noGrp="1"/>
          </p:cNvSpPr>
          <p:nvPr>
            <p:ph type="dt" sz="half" idx="10"/>
          </p:nvPr>
        </p:nvSpPr>
        <p:spPr/>
        <p:txBody>
          <a:bodyPr/>
          <a:lstStyle/>
          <a:p>
            <a:fld id="{3862E65E-F7E3-4BA9-ACE0-185A73262AA4}" type="datetimeFigureOut">
              <a:rPr lang="en-GB" smtClean="0"/>
              <a:t>16/10/2019</a:t>
            </a:fld>
            <a:endParaRPr lang="en-GB"/>
          </a:p>
        </p:txBody>
      </p:sp>
      <p:sp>
        <p:nvSpPr>
          <p:cNvPr id="4" name="Footer Placeholder 3">
            <a:extLst>
              <a:ext uri="{FF2B5EF4-FFF2-40B4-BE49-F238E27FC236}">
                <a16:creationId xmlns:a16="http://schemas.microsoft.com/office/drawing/2014/main" id="{24CC2552-CD24-4BE4-B7B6-C6489C133B74}"/>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14162909-F022-44CA-A737-2ED6822617B6}"/>
              </a:ext>
            </a:extLst>
          </p:cNvPr>
          <p:cNvSpPr>
            <a:spLocks noGrp="1"/>
          </p:cNvSpPr>
          <p:nvPr>
            <p:ph type="sldNum" sz="quarter" idx="12"/>
          </p:nvPr>
        </p:nvSpPr>
        <p:spPr/>
        <p:txBody>
          <a:bodyPr/>
          <a:lstStyle/>
          <a:p>
            <a:fld id="{898F1E5E-AF06-4A42-AF3B-57B8A907D16D}" type="slidenum">
              <a:rPr lang="en-GB" smtClean="0"/>
              <a:t>‹#›</a:t>
            </a:fld>
            <a:endParaRPr lang="en-GB"/>
          </a:p>
        </p:txBody>
      </p:sp>
    </p:spTree>
    <p:extLst>
      <p:ext uri="{BB962C8B-B14F-4D97-AF65-F5344CB8AC3E}">
        <p14:creationId xmlns:p14="http://schemas.microsoft.com/office/powerpoint/2010/main" val="38029397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084700A-D439-4C3E-8071-4BCCA7406B75}"/>
              </a:ext>
            </a:extLst>
          </p:cNvPr>
          <p:cNvSpPr>
            <a:spLocks noGrp="1"/>
          </p:cNvSpPr>
          <p:nvPr>
            <p:ph type="dt" sz="half" idx="10"/>
          </p:nvPr>
        </p:nvSpPr>
        <p:spPr/>
        <p:txBody>
          <a:bodyPr/>
          <a:lstStyle/>
          <a:p>
            <a:fld id="{3862E65E-F7E3-4BA9-ACE0-185A73262AA4}" type="datetimeFigureOut">
              <a:rPr lang="en-GB" smtClean="0"/>
              <a:t>16/10/2019</a:t>
            </a:fld>
            <a:endParaRPr lang="en-GB"/>
          </a:p>
        </p:txBody>
      </p:sp>
      <p:sp>
        <p:nvSpPr>
          <p:cNvPr id="3" name="Footer Placeholder 2">
            <a:extLst>
              <a:ext uri="{FF2B5EF4-FFF2-40B4-BE49-F238E27FC236}">
                <a16:creationId xmlns:a16="http://schemas.microsoft.com/office/drawing/2014/main" id="{6B3DE71A-FE56-4C7C-96C9-64B603EB8770}"/>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B69F259A-650E-46F0-AAEA-20651871CD58}"/>
              </a:ext>
            </a:extLst>
          </p:cNvPr>
          <p:cNvSpPr>
            <a:spLocks noGrp="1"/>
          </p:cNvSpPr>
          <p:nvPr>
            <p:ph type="sldNum" sz="quarter" idx="12"/>
          </p:nvPr>
        </p:nvSpPr>
        <p:spPr/>
        <p:txBody>
          <a:bodyPr/>
          <a:lstStyle/>
          <a:p>
            <a:fld id="{898F1E5E-AF06-4A42-AF3B-57B8A907D16D}" type="slidenum">
              <a:rPr lang="en-GB" smtClean="0"/>
              <a:t>‹#›</a:t>
            </a:fld>
            <a:endParaRPr lang="en-GB"/>
          </a:p>
        </p:txBody>
      </p:sp>
    </p:spTree>
    <p:extLst>
      <p:ext uri="{BB962C8B-B14F-4D97-AF65-F5344CB8AC3E}">
        <p14:creationId xmlns:p14="http://schemas.microsoft.com/office/powerpoint/2010/main" val="9796768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DF1EF4-8BF2-48D2-83C5-FCF21F93082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B97EA0AF-4E2F-41B8-8C94-447F7666197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68DB69C8-4901-4377-BBC4-A80032C8919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000E98C-C45C-4613-824D-56D944BD00F4}"/>
              </a:ext>
            </a:extLst>
          </p:cNvPr>
          <p:cNvSpPr>
            <a:spLocks noGrp="1"/>
          </p:cNvSpPr>
          <p:nvPr>
            <p:ph type="dt" sz="half" idx="10"/>
          </p:nvPr>
        </p:nvSpPr>
        <p:spPr/>
        <p:txBody>
          <a:bodyPr/>
          <a:lstStyle/>
          <a:p>
            <a:fld id="{3862E65E-F7E3-4BA9-ACE0-185A73262AA4}" type="datetimeFigureOut">
              <a:rPr lang="en-GB" smtClean="0"/>
              <a:t>16/10/2019</a:t>
            </a:fld>
            <a:endParaRPr lang="en-GB"/>
          </a:p>
        </p:txBody>
      </p:sp>
      <p:sp>
        <p:nvSpPr>
          <p:cNvPr id="6" name="Footer Placeholder 5">
            <a:extLst>
              <a:ext uri="{FF2B5EF4-FFF2-40B4-BE49-F238E27FC236}">
                <a16:creationId xmlns:a16="http://schemas.microsoft.com/office/drawing/2014/main" id="{81CDAEF9-07CE-4429-8B31-8C747981C69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745CC53-E1A6-4EDB-94DA-978244394907}"/>
              </a:ext>
            </a:extLst>
          </p:cNvPr>
          <p:cNvSpPr>
            <a:spLocks noGrp="1"/>
          </p:cNvSpPr>
          <p:nvPr>
            <p:ph type="sldNum" sz="quarter" idx="12"/>
          </p:nvPr>
        </p:nvSpPr>
        <p:spPr/>
        <p:txBody>
          <a:bodyPr/>
          <a:lstStyle/>
          <a:p>
            <a:fld id="{898F1E5E-AF06-4A42-AF3B-57B8A907D16D}" type="slidenum">
              <a:rPr lang="en-GB" smtClean="0"/>
              <a:t>‹#›</a:t>
            </a:fld>
            <a:endParaRPr lang="en-GB"/>
          </a:p>
        </p:txBody>
      </p:sp>
    </p:spTree>
    <p:extLst>
      <p:ext uri="{BB962C8B-B14F-4D97-AF65-F5344CB8AC3E}">
        <p14:creationId xmlns:p14="http://schemas.microsoft.com/office/powerpoint/2010/main" val="10947453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EE4DA7-BEBA-456A-8505-F0DD1866E05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57ECF3AF-09DF-4319-8E09-2CB64A0F2F8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71A376A0-5DF8-4D52-A02D-6B9546B131D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84022F6-0BFF-46CA-8C4B-159B03048E69}"/>
              </a:ext>
            </a:extLst>
          </p:cNvPr>
          <p:cNvSpPr>
            <a:spLocks noGrp="1"/>
          </p:cNvSpPr>
          <p:nvPr>
            <p:ph type="dt" sz="half" idx="10"/>
          </p:nvPr>
        </p:nvSpPr>
        <p:spPr/>
        <p:txBody>
          <a:bodyPr/>
          <a:lstStyle/>
          <a:p>
            <a:fld id="{3862E65E-F7E3-4BA9-ACE0-185A73262AA4}" type="datetimeFigureOut">
              <a:rPr lang="en-GB" smtClean="0"/>
              <a:t>16/10/2019</a:t>
            </a:fld>
            <a:endParaRPr lang="en-GB"/>
          </a:p>
        </p:txBody>
      </p:sp>
      <p:sp>
        <p:nvSpPr>
          <p:cNvPr id="6" name="Footer Placeholder 5">
            <a:extLst>
              <a:ext uri="{FF2B5EF4-FFF2-40B4-BE49-F238E27FC236}">
                <a16:creationId xmlns:a16="http://schemas.microsoft.com/office/drawing/2014/main" id="{F085ED92-4659-4018-AACA-CD6887E034F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1C72E6A-0A27-4B3B-A9A9-D1EBC36F808E}"/>
              </a:ext>
            </a:extLst>
          </p:cNvPr>
          <p:cNvSpPr>
            <a:spLocks noGrp="1"/>
          </p:cNvSpPr>
          <p:nvPr>
            <p:ph type="sldNum" sz="quarter" idx="12"/>
          </p:nvPr>
        </p:nvSpPr>
        <p:spPr/>
        <p:txBody>
          <a:bodyPr/>
          <a:lstStyle/>
          <a:p>
            <a:fld id="{898F1E5E-AF06-4A42-AF3B-57B8A907D16D}" type="slidenum">
              <a:rPr lang="en-GB" smtClean="0"/>
              <a:t>‹#›</a:t>
            </a:fld>
            <a:endParaRPr lang="en-GB"/>
          </a:p>
        </p:txBody>
      </p:sp>
    </p:spTree>
    <p:extLst>
      <p:ext uri="{BB962C8B-B14F-4D97-AF65-F5344CB8AC3E}">
        <p14:creationId xmlns:p14="http://schemas.microsoft.com/office/powerpoint/2010/main" val="31985143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6000" b="-26000"/>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8A77DC8-8953-43E0-B57F-809DC35685C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074CE60-23A9-49A4-B38A-562E2C7FA4B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D6862E6-133D-45E6-AC74-78F3C6EC325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62E65E-F7E3-4BA9-ACE0-185A73262AA4}" type="datetimeFigureOut">
              <a:rPr lang="en-GB" smtClean="0"/>
              <a:t>16/10/2019</a:t>
            </a:fld>
            <a:endParaRPr lang="en-GB"/>
          </a:p>
        </p:txBody>
      </p:sp>
      <p:sp>
        <p:nvSpPr>
          <p:cNvPr id="5" name="Footer Placeholder 4">
            <a:extLst>
              <a:ext uri="{FF2B5EF4-FFF2-40B4-BE49-F238E27FC236}">
                <a16:creationId xmlns:a16="http://schemas.microsoft.com/office/drawing/2014/main" id="{CF0128E8-6167-4CA6-AABC-87D8F060172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E9A56A29-ECC8-4D88-ACBE-B862C1DA433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8F1E5E-AF06-4A42-AF3B-57B8A907D16D}" type="slidenum">
              <a:rPr lang="en-GB" smtClean="0"/>
              <a:t>‹#›</a:t>
            </a:fld>
            <a:endParaRPr lang="en-GB"/>
          </a:p>
        </p:txBody>
      </p:sp>
    </p:spTree>
    <p:extLst>
      <p:ext uri="{BB962C8B-B14F-4D97-AF65-F5344CB8AC3E}">
        <p14:creationId xmlns:p14="http://schemas.microsoft.com/office/powerpoint/2010/main" val="12487747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FD7466F-772D-42CA-B0B9-BEBBEDFFA371}"/>
              </a:ext>
            </a:extLst>
          </p:cNvPr>
          <p:cNvSpPr txBox="1"/>
          <p:nvPr/>
        </p:nvSpPr>
        <p:spPr>
          <a:xfrm>
            <a:off x="2394846" y="1216779"/>
            <a:ext cx="8464938" cy="3046988"/>
          </a:xfrm>
          <a:prstGeom prst="rect">
            <a:avLst/>
          </a:prstGeom>
          <a:noFill/>
        </p:spPr>
        <p:txBody>
          <a:bodyPr wrap="square" rtlCol="0">
            <a:spAutoFit/>
          </a:bodyPr>
          <a:lstStyle/>
          <a:p>
            <a:r>
              <a:rPr lang="en-GB" sz="9600" b="1" dirty="0">
                <a:solidFill>
                  <a:schemeClr val="accent1">
                    <a:lumMod val="50000"/>
                  </a:schemeClr>
                </a:solidFill>
                <a:latin typeface="Bradley Hand ITC" panose="03070402050302030203" pitchFamily="66" charset="0"/>
              </a:rPr>
              <a:t>Let me tell you a story…</a:t>
            </a:r>
            <a:endParaRPr lang="en-GB" sz="3200" b="1" dirty="0">
              <a:solidFill>
                <a:schemeClr val="accent1">
                  <a:lumMod val="50000"/>
                </a:schemeClr>
              </a:solidFill>
              <a:latin typeface="Bradley Hand ITC" panose="03070402050302030203" pitchFamily="66" charset="0"/>
            </a:endParaRPr>
          </a:p>
        </p:txBody>
      </p:sp>
    </p:spTree>
    <p:extLst>
      <p:ext uri="{BB962C8B-B14F-4D97-AF65-F5344CB8AC3E}">
        <p14:creationId xmlns:p14="http://schemas.microsoft.com/office/powerpoint/2010/main" val="32190714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FD7466F-772D-42CA-B0B9-BEBBEDFFA371}"/>
              </a:ext>
            </a:extLst>
          </p:cNvPr>
          <p:cNvSpPr txBox="1"/>
          <p:nvPr/>
        </p:nvSpPr>
        <p:spPr>
          <a:xfrm>
            <a:off x="609600" y="1674674"/>
            <a:ext cx="10972799" cy="923330"/>
          </a:xfrm>
          <a:prstGeom prst="rect">
            <a:avLst/>
          </a:prstGeom>
          <a:noFill/>
        </p:spPr>
        <p:txBody>
          <a:bodyPr wrap="square" rtlCol="0">
            <a:spAutoFit/>
          </a:bodyPr>
          <a:lstStyle/>
          <a:p>
            <a:pPr algn="ctr"/>
            <a:r>
              <a:rPr lang="en-US" sz="5400" dirty="0">
                <a:solidFill>
                  <a:schemeClr val="accent1">
                    <a:lumMod val="50000"/>
                  </a:schemeClr>
                </a:solidFill>
                <a:latin typeface="Candara" panose="020E0502030303020204" pitchFamily="34" charset="0"/>
              </a:rPr>
              <a:t>You’re the reason our baby’s so ugly</a:t>
            </a:r>
          </a:p>
        </p:txBody>
      </p:sp>
    </p:spTree>
    <p:extLst>
      <p:ext uri="{BB962C8B-B14F-4D97-AF65-F5344CB8AC3E}">
        <p14:creationId xmlns:p14="http://schemas.microsoft.com/office/powerpoint/2010/main" val="31242483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131C02-1235-4A35-A0EB-38E7879477C4}"/>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6CADC3C9-57AA-4F07-86DF-75063EC32831}"/>
              </a:ext>
            </a:extLst>
          </p:cNvPr>
          <p:cNvSpPr>
            <a:spLocks noGrp="1"/>
          </p:cNvSpPr>
          <p:nvPr>
            <p:ph idx="1"/>
          </p:nvPr>
        </p:nvSpPr>
        <p:spPr/>
        <p:txBody>
          <a:bodyPr/>
          <a:lstStyle/>
          <a:p>
            <a:endParaRPr lang="en-GB"/>
          </a:p>
        </p:txBody>
      </p:sp>
    </p:spTree>
    <p:extLst>
      <p:ext uri="{BB962C8B-B14F-4D97-AF65-F5344CB8AC3E}">
        <p14:creationId xmlns:p14="http://schemas.microsoft.com/office/powerpoint/2010/main" val="4051615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FD7466F-772D-42CA-B0B9-BEBBEDFFA371}"/>
              </a:ext>
            </a:extLst>
          </p:cNvPr>
          <p:cNvSpPr txBox="1"/>
          <p:nvPr/>
        </p:nvSpPr>
        <p:spPr>
          <a:xfrm>
            <a:off x="609600" y="750393"/>
            <a:ext cx="10972799" cy="3416320"/>
          </a:xfrm>
          <a:prstGeom prst="rect">
            <a:avLst/>
          </a:prstGeom>
          <a:noFill/>
        </p:spPr>
        <p:txBody>
          <a:bodyPr wrap="square" rtlCol="0">
            <a:spAutoFit/>
          </a:bodyPr>
          <a:lstStyle/>
          <a:p>
            <a:pPr algn="just"/>
            <a:r>
              <a:rPr lang="en-US" sz="5400" dirty="0">
                <a:solidFill>
                  <a:schemeClr val="accent1">
                    <a:lumMod val="50000"/>
                  </a:schemeClr>
                </a:solidFill>
                <a:latin typeface="Candara" panose="020E0502030303020204" pitchFamily="34" charset="0"/>
              </a:rPr>
              <a:t>When the woman from Tekoa went to the king, she fell with her face to the ground to pay him </a:t>
            </a:r>
            <a:r>
              <a:rPr lang="en-US" sz="5400" dirty="0" err="1">
                <a:solidFill>
                  <a:schemeClr val="accent1">
                    <a:lumMod val="50000"/>
                  </a:schemeClr>
                </a:solidFill>
                <a:latin typeface="Candara" panose="020E0502030303020204" pitchFamily="34" charset="0"/>
              </a:rPr>
              <a:t>honour</a:t>
            </a:r>
            <a:r>
              <a:rPr lang="en-US" sz="5400" dirty="0">
                <a:solidFill>
                  <a:schemeClr val="accent1">
                    <a:lumMod val="50000"/>
                  </a:schemeClr>
                </a:solidFill>
                <a:latin typeface="Candara" panose="020E0502030303020204" pitchFamily="34" charset="0"/>
              </a:rPr>
              <a:t>, and she said, “Help me, Your Majesty!”</a:t>
            </a:r>
          </a:p>
        </p:txBody>
      </p:sp>
    </p:spTree>
    <p:extLst>
      <p:ext uri="{BB962C8B-B14F-4D97-AF65-F5344CB8AC3E}">
        <p14:creationId xmlns:p14="http://schemas.microsoft.com/office/powerpoint/2010/main" val="34228253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FD7466F-772D-42CA-B0B9-BEBBEDFFA371}"/>
              </a:ext>
            </a:extLst>
          </p:cNvPr>
          <p:cNvSpPr txBox="1"/>
          <p:nvPr/>
        </p:nvSpPr>
        <p:spPr>
          <a:xfrm>
            <a:off x="609600" y="750393"/>
            <a:ext cx="10972799" cy="3416320"/>
          </a:xfrm>
          <a:prstGeom prst="rect">
            <a:avLst/>
          </a:prstGeom>
          <a:noFill/>
        </p:spPr>
        <p:txBody>
          <a:bodyPr wrap="square" rtlCol="0">
            <a:spAutoFit/>
          </a:bodyPr>
          <a:lstStyle/>
          <a:p>
            <a:pPr algn="just"/>
            <a:r>
              <a:rPr lang="en-US" sz="5400" dirty="0">
                <a:solidFill>
                  <a:schemeClr val="accent1">
                    <a:lumMod val="50000"/>
                  </a:schemeClr>
                </a:solidFill>
                <a:latin typeface="Candara" panose="020E0502030303020204" pitchFamily="34" charset="0"/>
              </a:rPr>
              <a:t>The king asked her, “What is troubling you?” She said, “I am a widow; my husband is dead. I your servant had two sons. </a:t>
            </a:r>
          </a:p>
        </p:txBody>
      </p:sp>
    </p:spTree>
    <p:extLst>
      <p:ext uri="{BB962C8B-B14F-4D97-AF65-F5344CB8AC3E}">
        <p14:creationId xmlns:p14="http://schemas.microsoft.com/office/powerpoint/2010/main" val="40228292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FD7466F-772D-42CA-B0B9-BEBBEDFFA371}"/>
              </a:ext>
            </a:extLst>
          </p:cNvPr>
          <p:cNvSpPr txBox="1"/>
          <p:nvPr/>
        </p:nvSpPr>
        <p:spPr>
          <a:xfrm>
            <a:off x="609600" y="750393"/>
            <a:ext cx="10972799" cy="3416320"/>
          </a:xfrm>
          <a:prstGeom prst="rect">
            <a:avLst/>
          </a:prstGeom>
          <a:noFill/>
        </p:spPr>
        <p:txBody>
          <a:bodyPr wrap="square" rtlCol="0">
            <a:spAutoFit/>
          </a:bodyPr>
          <a:lstStyle/>
          <a:p>
            <a:pPr algn="just"/>
            <a:r>
              <a:rPr lang="en-US" sz="5400" dirty="0">
                <a:solidFill>
                  <a:schemeClr val="accent1">
                    <a:lumMod val="50000"/>
                  </a:schemeClr>
                </a:solidFill>
                <a:latin typeface="Candara" panose="020E0502030303020204" pitchFamily="34" charset="0"/>
              </a:rPr>
              <a:t>They got into a fight with each other in the field, and no one was there to separate them. One struck the other and killed him.  </a:t>
            </a:r>
          </a:p>
        </p:txBody>
      </p:sp>
    </p:spTree>
    <p:extLst>
      <p:ext uri="{BB962C8B-B14F-4D97-AF65-F5344CB8AC3E}">
        <p14:creationId xmlns:p14="http://schemas.microsoft.com/office/powerpoint/2010/main" val="12381098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FD7466F-772D-42CA-B0B9-BEBBEDFFA371}"/>
              </a:ext>
            </a:extLst>
          </p:cNvPr>
          <p:cNvSpPr txBox="1"/>
          <p:nvPr/>
        </p:nvSpPr>
        <p:spPr>
          <a:xfrm>
            <a:off x="609600" y="840484"/>
            <a:ext cx="10972799" cy="3416320"/>
          </a:xfrm>
          <a:prstGeom prst="rect">
            <a:avLst/>
          </a:prstGeom>
          <a:noFill/>
        </p:spPr>
        <p:txBody>
          <a:bodyPr wrap="square" rtlCol="0">
            <a:spAutoFit/>
          </a:bodyPr>
          <a:lstStyle/>
          <a:p>
            <a:pPr algn="just"/>
            <a:r>
              <a:rPr lang="en-US" sz="5400" dirty="0">
                <a:solidFill>
                  <a:schemeClr val="accent1">
                    <a:lumMod val="50000"/>
                  </a:schemeClr>
                </a:solidFill>
                <a:latin typeface="Candara" panose="020E0502030303020204" pitchFamily="34" charset="0"/>
              </a:rPr>
              <a:t>Now the whole clan has risen up against your servant; they say, ‘Hand over the one who struck his brother down, </a:t>
            </a:r>
          </a:p>
        </p:txBody>
      </p:sp>
    </p:spTree>
    <p:extLst>
      <p:ext uri="{BB962C8B-B14F-4D97-AF65-F5344CB8AC3E}">
        <p14:creationId xmlns:p14="http://schemas.microsoft.com/office/powerpoint/2010/main" val="12740850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FD7466F-772D-42CA-B0B9-BEBBEDFFA371}"/>
              </a:ext>
            </a:extLst>
          </p:cNvPr>
          <p:cNvSpPr txBox="1"/>
          <p:nvPr/>
        </p:nvSpPr>
        <p:spPr>
          <a:xfrm>
            <a:off x="609600" y="888611"/>
            <a:ext cx="10972799" cy="3416320"/>
          </a:xfrm>
          <a:prstGeom prst="rect">
            <a:avLst/>
          </a:prstGeom>
          <a:noFill/>
        </p:spPr>
        <p:txBody>
          <a:bodyPr wrap="square" rtlCol="0">
            <a:spAutoFit/>
          </a:bodyPr>
          <a:lstStyle/>
          <a:p>
            <a:pPr algn="just"/>
            <a:r>
              <a:rPr lang="en-US" sz="5400" dirty="0">
                <a:solidFill>
                  <a:schemeClr val="accent1">
                    <a:lumMod val="50000"/>
                  </a:schemeClr>
                </a:solidFill>
                <a:latin typeface="Candara" panose="020E0502030303020204" pitchFamily="34" charset="0"/>
              </a:rPr>
              <a:t>so that we may put him to death for the life of his brother whom he killed; then we will get rid of the heir as well.’ </a:t>
            </a:r>
          </a:p>
        </p:txBody>
      </p:sp>
    </p:spTree>
    <p:extLst>
      <p:ext uri="{BB962C8B-B14F-4D97-AF65-F5344CB8AC3E}">
        <p14:creationId xmlns:p14="http://schemas.microsoft.com/office/powerpoint/2010/main" val="36786118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FD7466F-772D-42CA-B0B9-BEBBEDFFA371}"/>
              </a:ext>
            </a:extLst>
          </p:cNvPr>
          <p:cNvSpPr txBox="1"/>
          <p:nvPr/>
        </p:nvSpPr>
        <p:spPr>
          <a:xfrm>
            <a:off x="609600" y="846645"/>
            <a:ext cx="10972799" cy="3416320"/>
          </a:xfrm>
          <a:prstGeom prst="rect">
            <a:avLst/>
          </a:prstGeom>
          <a:noFill/>
        </p:spPr>
        <p:txBody>
          <a:bodyPr wrap="square" rtlCol="0">
            <a:spAutoFit/>
          </a:bodyPr>
          <a:lstStyle/>
          <a:p>
            <a:pPr algn="just"/>
            <a:r>
              <a:rPr lang="en-US" sz="5400" dirty="0">
                <a:solidFill>
                  <a:schemeClr val="accent1">
                    <a:lumMod val="50000"/>
                  </a:schemeClr>
                </a:solidFill>
                <a:latin typeface="Candara" panose="020E0502030303020204" pitchFamily="34" charset="0"/>
              </a:rPr>
              <a:t>They would put out the only burning coal I have left, leaving my husband neither name nor descendant on the face of the earth.”</a:t>
            </a:r>
          </a:p>
        </p:txBody>
      </p:sp>
    </p:spTree>
    <p:extLst>
      <p:ext uri="{BB962C8B-B14F-4D97-AF65-F5344CB8AC3E}">
        <p14:creationId xmlns:p14="http://schemas.microsoft.com/office/powerpoint/2010/main" val="2627227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FD7466F-772D-42CA-B0B9-BEBBEDFFA371}"/>
              </a:ext>
            </a:extLst>
          </p:cNvPr>
          <p:cNvSpPr txBox="1"/>
          <p:nvPr/>
        </p:nvSpPr>
        <p:spPr>
          <a:xfrm>
            <a:off x="609600" y="1231656"/>
            <a:ext cx="10972799" cy="2585323"/>
          </a:xfrm>
          <a:prstGeom prst="rect">
            <a:avLst/>
          </a:prstGeom>
          <a:noFill/>
        </p:spPr>
        <p:txBody>
          <a:bodyPr wrap="square" rtlCol="0">
            <a:spAutoFit/>
          </a:bodyPr>
          <a:lstStyle/>
          <a:p>
            <a:pPr algn="just"/>
            <a:r>
              <a:rPr lang="en-US" sz="5400" dirty="0">
                <a:solidFill>
                  <a:schemeClr val="accent1">
                    <a:lumMod val="50000"/>
                  </a:schemeClr>
                </a:solidFill>
                <a:latin typeface="Candara" panose="020E0502030303020204" pitchFamily="34" charset="0"/>
              </a:rPr>
              <a:t>The king said to the woman, “Go home, and I will issue an order in your behalf.”</a:t>
            </a:r>
          </a:p>
        </p:txBody>
      </p:sp>
    </p:spTree>
    <p:extLst>
      <p:ext uri="{BB962C8B-B14F-4D97-AF65-F5344CB8AC3E}">
        <p14:creationId xmlns:p14="http://schemas.microsoft.com/office/powerpoint/2010/main" val="29033112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FD7466F-772D-42CA-B0B9-BEBBEDFFA371}"/>
              </a:ext>
            </a:extLst>
          </p:cNvPr>
          <p:cNvSpPr txBox="1"/>
          <p:nvPr/>
        </p:nvSpPr>
        <p:spPr>
          <a:xfrm>
            <a:off x="609600" y="673768"/>
            <a:ext cx="10972799" cy="3416320"/>
          </a:xfrm>
          <a:prstGeom prst="rect">
            <a:avLst/>
          </a:prstGeom>
          <a:noFill/>
        </p:spPr>
        <p:txBody>
          <a:bodyPr wrap="square" rtlCol="0">
            <a:spAutoFit/>
          </a:bodyPr>
          <a:lstStyle/>
          <a:p>
            <a:pPr algn="just"/>
            <a:r>
              <a:rPr lang="en-US" sz="5400" dirty="0">
                <a:solidFill>
                  <a:schemeClr val="accent1">
                    <a:lumMod val="50000"/>
                  </a:schemeClr>
                </a:solidFill>
                <a:latin typeface="Candara" panose="020E0502030303020204" pitchFamily="34" charset="0"/>
              </a:rPr>
              <a:t>But the woman from Tekoa said to him, “Let my lord the king pardon me and my family, and let the king and his throne be without guilt.”</a:t>
            </a:r>
            <a:endParaRPr lang="en-GB" sz="1400" dirty="0">
              <a:solidFill>
                <a:schemeClr val="accent1">
                  <a:lumMod val="50000"/>
                </a:schemeClr>
              </a:solidFill>
              <a:latin typeface="Candara" panose="020E0502030303020204" pitchFamily="34" charset="0"/>
            </a:endParaRPr>
          </a:p>
        </p:txBody>
      </p:sp>
    </p:spTree>
    <p:extLst>
      <p:ext uri="{BB962C8B-B14F-4D97-AF65-F5344CB8AC3E}">
        <p14:creationId xmlns:p14="http://schemas.microsoft.com/office/powerpoint/2010/main" val="6931645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FD7466F-772D-42CA-B0B9-BEBBEDFFA371}"/>
              </a:ext>
            </a:extLst>
          </p:cNvPr>
          <p:cNvSpPr txBox="1"/>
          <p:nvPr/>
        </p:nvSpPr>
        <p:spPr>
          <a:xfrm>
            <a:off x="609600" y="1674674"/>
            <a:ext cx="10972799" cy="1754326"/>
          </a:xfrm>
          <a:prstGeom prst="rect">
            <a:avLst/>
          </a:prstGeom>
          <a:noFill/>
        </p:spPr>
        <p:txBody>
          <a:bodyPr wrap="square" rtlCol="0">
            <a:spAutoFit/>
          </a:bodyPr>
          <a:lstStyle/>
          <a:p>
            <a:pPr algn="ctr"/>
            <a:r>
              <a:rPr lang="en-US" sz="5400" dirty="0">
                <a:solidFill>
                  <a:schemeClr val="accent1">
                    <a:lumMod val="50000"/>
                  </a:schemeClr>
                </a:solidFill>
                <a:latin typeface="Candara" panose="020E0502030303020204" pitchFamily="34" charset="0"/>
              </a:rPr>
              <a:t>Her teeth were stained, but her heart was pure</a:t>
            </a:r>
          </a:p>
        </p:txBody>
      </p:sp>
    </p:spTree>
    <p:extLst>
      <p:ext uri="{BB962C8B-B14F-4D97-AF65-F5344CB8AC3E}">
        <p14:creationId xmlns:p14="http://schemas.microsoft.com/office/powerpoint/2010/main" val="22934049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FD7466F-772D-42CA-B0B9-BEBBEDFFA371}"/>
              </a:ext>
            </a:extLst>
          </p:cNvPr>
          <p:cNvSpPr txBox="1"/>
          <p:nvPr/>
        </p:nvSpPr>
        <p:spPr>
          <a:xfrm>
            <a:off x="609600" y="1276814"/>
            <a:ext cx="10972799" cy="2585323"/>
          </a:xfrm>
          <a:prstGeom prst="rect">
            <a:avLst/>
          </a:prstGeom>
          <a:noFill/>
        </p:spPr>
        <p:txBody>
          <a:bodyPr wrap="square" rtlCol="0">
            <a:spAutoFit/>
          </a:bodyPr>
          <a:lstStyle/>
          <a:p>
            <a:pPr algn="just"/>
            <a:r>
              <a:rPr lang="en-US" sz="5400" dirty="0">
                <a:solidFill>
                  <a:schemeClr val="accent1">
                    <a:lumMod val="50000"/>
                  </a:schemeClr>
                </a:solidFill>
                <a:latin typeface="Candara" panose="020E0502030303020204" pitchFamily="34" charset="0"/>
              </a:rPr>
              <a:t>The king replied, “If anyone says anything to you, bring them to me, and they will not bother you again.”</a:t>
            </a:r>
            <a:endParaRPr lang="en-GB" sz="1400" dirty="0">
              <a:solidFill>
                <a:schemeClr val="accent1">
                  <a:lumMod val="50000"/>
                </a:schemeClr>
              </a:solidFill>
              <a:latin typeface="Candara" panose="020E0502030303020204" pitchFamily="34" charset="0"/>
            </a:endParaRPr>
          </a:p>
        </p:txBody>
      </p:sp>
    </p:spTree>
    <p:extLst>
      <p:ext uri="{BB962C8B-B14F-4D97-AF65-F5344CB8AC3E}">
        <p14:creationId xmlns:p14="http://schemas.microsoft.com/office/powerpoint/2010/main" val="16424446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FD7466F-772D-42CA-B0B9-BEBBEDFFA371}"/>
              </a:ext>
            </a:extLst>
          </p:cNvPr>
          <p:cNvSpPr txBox="1"/>
          <p:nvPr/>
        </p:nvSpPr>
        <p:spPr>
          <a:xfrm>
            <a:off x="609600" y="490751"/>
            <a:ext cx="10972799" cy="4247317"/>
          </a:xfrm>
          <a:prstGeom prst="rect">
            <a:avLst/>
          </a:prstGeom>
          <a:noFill/>
        </p:spPr>
        <p:txBody>
          <a:bodyPr wrap="square" rtlCol="0">
            <a:spAutoFit/>
          </a:bodyPr>
          <a:lstStyle/>
          <a:p>
            <a:pPr algn="just"/>
            <a:r>
              <a:rPr lang="en-US" sz="5400" dirty="0">
                <a:solidFill>
                  <a:schemeClr val="accent1">
                    <a:lumMod val="50000"/>
                  </a:schemeClr>
                </a:solidFill>
                <a:latin typeface="Candara" panose="020E0502030303020204" pitchFamily="34" charset="0"/>
              </a:rPr>
              <a:t>She said, “Then let the king invoke the Lord his God to prevent the avenger of blood from adding to the destruction, so that my son will not be destroyed.”</a:t>
            </a:r>
            <a:endParaRPr lang="en-GB" sz="1400" dirty="0">
              <a:solidFill>
                <a:schemeClr val="accent1">
                  <a:lumMod val="50000"/>
                </a:schemeClr>
              </a:solidFill>
              <a:latin typeface="Candara" panose="020E0502030303020204" pitchFamily="34" charset="0"/>
            </a:endParaRPr>
          </a:p>
        </p:txBody>
      </p:sp>
    </p:spTree>
    <p:extLst>
      <p:ext uri="{BB962C8B-B14F-4D97-AF65-F5344CB8AC3E}">
        <p14:creationId xmlns:p14="http://schemas.microsoft.com/office/powerpoint/2010/main" val="13057555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FD7466F-772D-42CA-B0B9-BEBBEDFFA371}"/>
              </a:ext>
            </a:extLst>
          </p:cNvPr>
          <p:cNvSpPr txBox="1"/>
          <p:nvPr/>
        </p:nvSpPr>
        <p:spPr>
          <a:xfrm>
            <a:off x="609600" y="520708"/>
            <a:ext cx="10972799" cy="4247317"/>
          </a:xfrm>
          <a:prstGeom prst="rect">
            <a:avLst/>
          </a:prstGeom>
          <a:noFill/>
        </p:spPr>
        <p:txBody>
          <a:bodyPr wrap="square" rtlCol="0">
            <a:spAutoFit/>
          </a:bodyPr>
          <a:lstStyle/>
          <a:p>
            <a:pPr algn="just"/>
            <a:r>
              <a:rPr lang="en-US" sz="5400" dirty="0">
                <a:solidFill>
                  <a:schemeClr val="accent1">
                    <a:lumMod val="50000"/>
                  </a:schemeClr>
                </a:solidFill>
                <a:latin typeface="Candara" panose="020E0502030303020204" pitchFamily="34" charset="0"/>
              </a:rPr>
              <a:t>“As surely as the Lord lives,” he said, “not one hair of your son’s head will fall to the ground.” Then the woman said, “Let your servant speak a word to my lord the king.”</a:t>
            </a:r>
          </a:p>
        </p:txBody>
      </p:sp>
    </p:spTree>
    <p:extLst>
      <p:ext uri="{BB962C8B-B14F-4D97-AF65-F5344CB8AC3E}">
        <p14:creationId xmlns:p14="http://schemas.microsoft.com/office/powerpoint/2010/main" val="7815467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FD7466F-772D-42CA-B0B9-BEBBEDFFA371}"/>
              </a:ext>
            </a:extLst>
          </p:cNvPr>
          <p:cNvSpPr txBox="1"/>
          <p:nvPr/>
        </p:nvSpPr>
        <p:spPr>
          <a:xfrm>
            <a:off x="609600" y="841550"/>
            <a:ext cx="10972799" cy="3416320"/>
          </a:xfrm>
          <a:prstGeom prst="rect">
            <a:avLst/>
          </a:prstGeom>
          <a:noFill/>
        </p:spPr>
        <p:txBody>
          <a:bodyPr wrap="square" rtlCol="0">
            <a:spAutoFit/>
          </a:bodyPr>
          <a:lstStyle/>
          <a:p>
            <a:pPr algn="just"/>
            <a:r>
              <a:rPr lang="en-US" sz="5400" dirty="0">
                <a:solidFill>
                  <a:schemeClr val="accent1">
                    <a:lumMod val="50000"/>
                  </a:schemeClr>
                </a:solidFill>
                <a:latin typeface="Candara" panose="020E0502030303020204" pitchFamily="34" charset="0"/>
              </a:rPr>
              <a:t>“Speak,” he replied.</a:t>
            </a:r>
          </a:p>
          <a:p>
            <a:pPr algn="just"/>
            <a:r>
              <a:rPr lang="en-US" sz="5400" dirty="0">
                <a:solidFill>
                  <a:schemeClr val="accent1">
                    <a:lumMod val="50000"/>
                  </a:schemeClr>
                </a:solidFill>
                <a:latin typeface="Candara" panose="020E0502030303020204" pitchFamily="34" charset="0"/>
              </a:rPr>
              <a:t>The woman said, “Why then have you devised a thing like this against the people of God?</a:t>
            </a:r>
            <a:endParaRPr lang="en-GB" sz="1400" dirty="0">
              <a:solidFill>
                <a:schemeClr val="accent1">
                  <a:lumMod val="50000"/>
                </a:schemeClr>
              </a:solidFill>
              <a:latin typeface="Candara" panose="020E0502030303020204" pitchFamily="34" charset="0"/>
            </a:endParaRPr>
          </a:p>
        </p:txBody>
      </p:sp>
    </p:spTree>
    <p:extLst>
      <p:ext uri="{BB962C8B-B14F-4D97-AF65-F5344CB8AC3E}">
        <p14:creationId xmlns:p14="http://schemas.microsoft.com/office/powerpoint/2010/main" val="296257900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FD7466F-772D-42CA-B0B9-BEBBEDFFA371}"/>
              </a:ext>
            </a:extLst>
          </p:cNvPr>
          <p:cNvSpPr txBox="1"/>
          <p:nvPr/>
        </p:nvSpPr>
        <p:spPr>
          <a:xfrm>
            <a:off x="609600" y="250069"/>
            <a:ext cx="10972799" cy="5078313"/>
          </a:xfrm>
          <a:prstGeom prst="rect">
            <a:avLst/>
          </a:prstGeom>
          <a:noFill/>
        </p:spPr>
        <p:txBody>
          <a:bodyPr wrap="square" rtlCol="0">
            <a:spAutoFit/>
          </a:bodyPr>
          <a:lstStyle/>
          <a:p>
            <a:pPr algn="just"/>
            <a:r>
              <a:rPr lang="en-US" sz="5400" dirty="0">
                <a:solidFill>
                  <a:schemeClr val="accent1">
                    <a:lumMod val="50000"/>
                  </a:schemeClr>
                </a:solidFill>
                <a:latin typeface="Candara" panose="020E0502030303020204" pitchFamily="34" charset="0"/>
              </a:rPr>
              <a:t>When the king says this, does he not convict himself, for the king has not brought back his banished son? Like water spilled on the ground, which cannot be recovered, so we must die.</a:t>
            </a:r>
            <a:endParaRPr lang="en-GB" sz="1400" dirty="0">
              <a:solidFill>
                <a:schemeClr val="accent1">
                  <a:lumMod val="50000"/>
                </a:schemeClr>
              </a:solidFill>
              <a:latin typeface="Candara" panose="020E0502030303020204" pitchFamily="34" charset="0"/>
            </a:endParaRPr>
          </a:p>
        </p:txBody>
      </p:sp>
    </p:spTree>
    <p:extLst>
      <p:ext uri="{BB962C8B-B14F-4D97-AF65-F5344CB8AC3E}">
        <p14:creationId xmlns:p14="http://schemas.microsoft.com/office/powerpoint/2010/main" val="252160009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FD7466F-772D-42CA-B0B9-BEBBEDFFA371}"/>
              </a:ext>
            </a:extLst>
          </p:cNvPr>
          <p:cNvSpPr txBox="1"/>
          <p:nvPr/>
        </p:nvSpPr>
        <p:spPr>
          <a:xfrm>
            <a:off x="609600" y="250069"/>
            <a:ext cx="10972799" cy="4247317"/>
          </a:xfrm>
          <a:prstGeom prst="rect">
            <a:avLst/>
          </a:prstGeom>
          <a:noFill/>
        </p:spPr>
        <p:txBody>
          <a:bodyPr wrap="square" rtlCol="0">
            <a:spAutoFit/>
          </a:bodyPr>
          <a:lstStyle/>
          <a:p>
            <a:pPr algn="just"/>
            <a:r>
              <a:rPr lang="en-US" sz="5400" dirty="0">
                <a:solidFill>
                  <a:schemeClr val="accent1">
                    <a:lumMod val="50000"/>
                  </a:schemeClr>
                </a:solidFill>
                <a:latin typeface="Candara" panose="020E0502030303020204" pitchFamily="34" charset="0"/>
              </a:rPr>
              <a:t>But that is not what God desires; rather, he devises ways so that a banished person does not remain banished from him.						          				</a:t>
            </a:r>
            <a:r>
              <a:rPr lang="en-US" sz="5400" b="1" i="1" dirty="0">
                <a:solidFill>
                  <a:schemeClr val="accent1">
                    <a:lumMod val="50000"/>
                  </a:schemeClr>
                </a:solidFill>
                <a:latin typeface="Candara" panose="020E0502030303020204" pitchFamily="34" charset="0"/>
              </a:rPr>
              <a:t>2 Samuel 14:4-14</a:t>
            </a:r>
            <a:endParaRPr lang="en-US" sz="5400" i="1" dirty="0">
              <a:solidFill>
                <a:schemeClr val="accent1">
                  <a:lumMod val="50000"/>
                </a:schemeClr>
              </a:solidFill>
              <a:latin typeface="Candara" panose="020E0502030303020204" pitchFamily="34" charset="0"/>
            </a:endParaRPr>
          </a:p>
        </p:txBody>
      </p:sp>
    </p:spTree>
    <p:extLst>
      <p:ext uri="{BB962C8B-B14F-4D97-AF65-F5344CB8AC3E}">
        <p14:creationId xmlns:p14="http://schemas.microsoft.com/office/powerpoint/2010/main" val="167833188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92779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FD7466F-772D-42CA-B0B9-BEBBEDFFA371}"/>
              </a:ext>
            </a:extLst>
          </p:cNvPr>
          <p:cNvSpPr txBox="1"/>
          <p:nvPr/>
        </p:nvSpPr>
        <p:spPr>
          <a:xfrm>
            <a:off x="609600" y="925914"/>
            <a:ext cx="10972799" cy="3416320"/>
          </a:xfrm>
          <a:prstGeom prst="rect">
            <a:avLst/>
          </a:prstGeom>
          <a:noFill/>
        </p:spPr>
        <p:txBody>
          <a:bodyPr wrap="square" rtlCol="0">
            <a:spAutoFit/>
          </a:bodyPr>
          <a:lstStyle/>
          <a:p>
            <a:pPr algn="just"/>
            <a:r>
              <a:rPr lang="en-US" sz="5400" dirty="0">
                <a:solidFill>
                  <a:schemeClr val="accent1">
                    <a:lumMod val="50000"/>
                  </a:schemeClr>
                </a:solidFill>
                <a:latin typeface="Candara" panose="020E0502030303020204" pitchFamily="34" charset="0"/>
              </a:rPr>
              <a:t>Everyone thinks forgiveness is a lovely idea until he has something to forgive.</a:t>
            </a:r>
          </a:p>
          <a:p>
            <a:pPr algn="just"/>
            <a:r>
              <a:rPr lang="en-US" sz="5400" b="1" i="1" dirty="0">
                <a:solidFill>
                  <a:schemeClr val="accent1">
                    <a:lumMod val="50000"/>
                  </a:schemeClr>
                </a:solidFill>
                <a:latin typeface="Candara" panose="020E0502030303020204" pitchFamily="34" charset="0"/>
              </a:rPr>
              <a:t>			CS Lewis</a:t>
            </a:r>
            <a:endParaRPr lang="en-GB" sz="1400" b="1" i="1" dirty="0">
              <a:solidFill>
                <a:schemeClr val="accent1">
                  <a:lumMod val="50000"/>
                </a:schemeClr>
              </a:solidFill>
              <a:latin typeface="Candara" panose="020E0502030303020204" pitchFamily="34" charset="0"/>
            </a:endParaRPr>
          </a:p>
        </p:txBody>
      </p:sp>
    </p:spTree>
    <p:extLst>
      <p:ext uri="{BB962C8B-B14F-4D97-AF65-F5344CB8AC3E}">
        <p14:creationId xmlns:p14="http://schemas.microsoft.com/office/powerpoint/2010/main" val="212241464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9DA624-6C09-4436-969B-80E69A705978}"/>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EA5D2388-733F-44FD-8533-CD84F82B37D1}"/>
              </a:ext>
            </a:extLst>
          </p:cNvPr>
          <p:cNvSpPr>
            <a:spLocks noGrp="1"/>
          </p:cNvSpPr>
          <p:nvPr>
            <p:ph idx="1"/>
          </p:nvPr>
        </p:nvSpPr>
        <p:spPr/>
        <p:txBody>
          <a:bodyPr/>
          <a:lstStyle/>
          <a:p>
            <a:endParaRPr lang="en-GB"/>
          </a:p>
        </p:txBody>
      </p:sp>
    </p:spTree>
    <p:extLst>
      <p:ext uri="{BB962C8B-B14F-4D97-AF65-F5344CB8AC3E}">
        <p14:creationId xmlns:p14="http://schemas.microsoft.com/office/powerpoint/2010/main" val="316967061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FD7466F-772D-42CA-B0B9-BEBBEDFFA371}"/>
              </a:ext>
            </a:extLst>
          </p:cNvPr>
          <p:cNvSpPr txBox="1"/>
          <p:nvPr/>
        </p:nvSpPr>
        <p:spPr>
          <a:xfrm>
            <a:off x="609600" y="843677"/>
            <a:ext cx="10972799" cy="3416320"/>
          </a:xfrm>
          <a:prstGeom prst="rect">
            <a:avLst/>
          </a:prstGeom>
          <a:noFill/>
        </p:spPr>
        <p:txBody>
          <a:bodyPr wrap="square" rtlCol="0">
            <a:spAutoFit/>
          </a:bodyPr>
          <a:lstStyle/>
          <a:p>
            <a:pPr algn="just"/>
            <a:r>
              <a:rPr lang="en-US" sz="5400" dirty="0">
                <a:solidFill>
                  <a:schemeClr val="accent1">
                    <a:lumMod val="50000"/>
                  </a:schemeClr>
                </a:solidFill>
                <a:latin typeface="Candara" panose="020E0502030303020204" pitchFamily="34" charset="0"/>
              </a:rPr>
              <a:t>Rather, He devises ways so that a banished person does not remain banished from Him.</a:t>
            </a:r>
          </a:p>
          <a:p>
            <a:pPr algn="just"/>
            <a:r>
              <a:rPr lang="en-US" sz="5400" b="1" i="1" dirty="0">
                <a:solidFill>
                  <a:schemeClr val="accent1">
                    <a:lumMod val="50000"/>
                  </a:schemeClr>
                </a:solidFill>
                <a:latin typeface="Candara" panose="020E0502030303020204" pitchFamily="34" charset="0"/>
              </a:rPr>
              <a:t>						2 Samuel 14:14</a:t>
            </a:r>
            <a:endParaRPr lang="en-GB" sz="1400" b="1" i="1" dirty="0">
              <a:solidFill>
                <a:schemeClr val="accent1">
                  <a:lumMod val="50000"/>
                </a:schemeClr>
              </a:solidFill>
              <a:latin typeface="Candara" panose="020E0502030303020204" pitchFamily="34" charset="0"/>
            </a:endParaRPr>
          </a:p>
        </p:txBody>
      </p:sp>
    </p:spTree>
    <p:extLst>
      <p:ext uri="{BB962C8B-B14F-4D97-AF65-F5344CB8AC3E}">
        <p14:creationId xmlns:p14="http://schemas.microsoft.com/office/powerpoint/2010/main" val="21345255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FD7466F-772D-42CA-B0B9-BEBBEDFFA371}"/>
              </a:ext>
            </a:extLst>
          </p:cNvPr>
          <p:cNvSpPr txBox="1"/>
          <p:nvPr/>
        </p:nvSpPr>
        <p:spPr>
          <a:xfrm>
            <a:off x="609600" y="1674674"/>
            <a:ext cx="10972799" cy="1754326"/>
          </a:xfrm>
          <a:prstGeom prst="rect">
            <a:avLst/>
          </a:prstGeom>
          <a:noFill/>
        </p:spPr>
        <p:txBody>
          <a:bodyPr wrap="square" rtlCol="0">
            <a:spAutoFit/>
          </a:bodyPr>
          <a:lstStyle/>
          <a:p>
            <a:pPr algn="ctr"/>
            <a:r>
              <a:rPr lang="en-US" sz="5400" dirty="0">
                <a:solidFill>
                  <a:schemeClr val="accent1">
                    <a:lumMod val="50000"/>
                  </a:schemeClr>
                </a:solidFill>
                <a:latin typeface="Candara" panose="020E0502030303020204" pitchFamily="34" charset="0"/>
              </a:rPr>
              <a:t>How can I miss you if you won’t go away?</a:t>
            </a:r>
          </a:p>
        </p:txBody>
      </p:sp>
    </p:spTree>
    <p:extLst>
      <p:ext uri="{BB962C8B-B14F-4D97-AF65-F5344CB8AC3E}">
        <p14:creationId xmlns:p14="http://schemas.microsoft.com/office/powerpoint/2010/main" val="99112549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4C4062-9B0B-42F1-929A-28615C5B194D}"/>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2E0D1C35-B13B-4E13-8030-7A50EDC6114C}"/>
              </a:ext>
            </a:extLst>
          </p:cNvPr>
          <p:cNvSpPr>
            <a:spLocks noGrp="1"/>
          </p:cNvSpPr>
          <p:nvPr>
            <p:ph idx="1"/>
          </p:nvPr>
        </p:nvSpPr>
        <p:spPr/>
        <p:txBody>
          <a:bodyPr/>
          <a:lstStyle/>
          <a:p>
            <a:endParaRPr lang="en-GB"/>
          </a:p>
        </p:txBody>
      </p:sp>
    </p:spTree>
    <p:extLst>
      <p:ext uri="{BB962C8B-B14F-4D97-AF65-F5344CB8AC3E}">
        <p14:creationId xmlns:p14="http://schemas.microsoft.com/office/powerpoint/2010/main" val="15814882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FD7466F-772D-42CA-B0B9-BEBBEDFFA371}"/>
              </a:ext>
            </a:extLst>
          </p:cNvPr>
          <p:cNvSpPr txBox="1"/>
          <p:nvPr/>
        </p:nvSpPr>
        <p:spPr>
          <a:xfrm>
            <a:off x="609600" y="872690"/>
            <a:ext cx="10972799" cy="3416320"/>
          </a:xfrm>
          <a:prstGeom prst="rect">
            <a:avLst/>
          </a:prstGeom>
          <a:noFill/>
        </p:spPr>
        <p:txBody>
          <a:bodyPr wrap="square" rtlCol="0">
            <a:spAutoFit/>
          </a:bodyPr>
          <a:lstStyle/>
          <a:p>
            <a:pPr algn="just"/>
            <a:r>
              <a:rPr lang="en-US" sz="5400" dirty="0">
                <a:solidFill>
                  <a:schemeClr val="accent1">
                    <a:lumMod val="50000"/>
                  </a:schemeClr>
                </a:solidFill>
                <a:latin typeface="Candara" panose="020E0502030303020204" pitchFamily="34" charset="0"/>
              </a:rPr>
              <a:t>Though the soul’s wounds heal, the scars remain. God sees them not as blemishes, but as </a:t>
            </a:r>
            <a:r>
              <a:rPr lang="en-US" sz="5400" dirty="0" err="1">
                <a:solidFill>
                  <a:schemeClr val="accent1">
                    <a:lumMod val="50000"/>
                  </a:schemeClr>
                </a:solidFill>
                <a:latin typeface="Candara" panose="020E0502030303020204" pitchFamily="34" charset="0"/>
              </a:rPr>
              <a:t>honours</a:t>
            </a:r>
            <a:r>
              <a:rPr lang="en-US" sz="5400" dirty="0">
                <a:solidFill>
                  <a:schemeClr val="accent1">
                    <a:lumMod val="50000"/>
                  </a:schemeClr>
                </a:solidFill>
                <a:latin typeface="Candara" panose="020E0502030303020204" pitchFamily="34" charset="0"/>
              </a:rPr>
              <a:t>.									 </a:t>
            </a:r>
            <a:r>
              <a:rPr lang="en-US" sz="5400" b="1" i="1" dirty="0">
                <a:solidFill>
                  <a:schemeClr val="accent1">
                    <a:lumMod val="50000"/>
                  </a:schemeClr>
                </a:solidFill>
                <a:latin typeface="Candara" panose="020E0502030303020204" pitchFamily="34" charset="0"/>
              </a:rPr>
              <a:t>Julian of Norwich</a:t>
            </a:r>
            <a:endParaRPr lang="en-GB" sz="1400" b="1" i="1" dirty="0">
              <a:solidFill>
                <a:schemeClr val="accent1">
                  <a:lumMod val="50000"/>
                </a:schemeClr>
              </a:solidFill>
              <a:latin typeface="Candara" panose="020E0502030303020204" pitchFamily="34" charset="0"/>
            </a:endParaRPr>
          </a:p>
        </p:txBody>
      </p:sp>
    </p:spTree>
    <p:extLst>
      <p:ext uri="{BB962C8B-B14F-4D97-AF65-F5344CB8AC3E}">
        <p14:creationId xmlns:p14="http://schemas.microsoft.com/office/powerpoint/2010/main" val="355411249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17392163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FD7466F-772D-42CA-B0B9-BEBBEDFFA371}"/>
              </a:ext>
            </a:extLst>
          </p:cNvPr>
          <p:cNvSpPr txBox="1"/>
          <p:nvPr/>
        </p:nvSpPr>
        <p:spPr>
          <a:xfrm>
            <a:off x="609600" y="410814"/>
            <a:ext cx="10972799" cy="4247317"/>
          </a:xfrm>
          <a:prstGeom prst="rect">
            <a:avLst/>
          </a:prstGeom>
          <a:noFill/>
        </p:spPr>
        <p:txBody>
          <a:bodyPr wrap="square" rtlCol="0">
            <a:spAutoFit/>
          </a:bodyPr>
          <a:lstStyle/>
          <a:p>
            <a:pPr algn="just"/>
            <a:r>
              <a:rPr lang="en-US" sz="5400" dirty="0">
                <a:solidFill>
                  <a:schemeClr val="accent1">
                    <a:lumMod val="50000"/>
                  </a:schemeClr>
                </a:solidFill>
                <a:latin typeface="Candara" panose="020E0502030303020204" pitchFamily="34" charset="0"/>
              </a:rPr>
              <a:t>This is how my Heavenly Father will treat each of you unless you forgive your brother or sister from your heart.	      </a:t>
            </a:r>
          </a:p>
          <a:p>
            <a:pPr algn="just"/>
            <a:r>
              <a:rPr lang="en-US" sz="5400" b="1" i="1" dirty="0">
                <a:solidFill>
                  <a:schemeClr val="accent1">
                    <a:lumMod val="50000"/>
                  </a:schemeClr>
                </a:solidFill>
                <a:latin typeface="Candara" panose="020E0502030303020204" pitchFamily="34" charset="0"/>
              </a:rPr>
              <a:t>	       Matthew 18:35</a:t>
            </a:r>
            <a:endParaRPr lang="en-GB" sz="1400" b="1" i="1" dirty="0">
              <a:solidFill>
                <a:schemeClr val="accent1">
                  <a:lumMod val="50000"/>
                </a:schemeClr>
              </a:solidFill>
              <a:latin typeface="Candara" panose="020E0502030303020204" pitchFamily="34" charset="0"/>
            </a:endParaRPr>
          </a:p>
        </p:txBody>
      </p:sp>
    </p:spTree>
    <p:extLst>
      <p:ext uri="{BB962C8B-B14F-4D97-AF65-F5344CB8AC3E}">
        <p14:creationId xmlns:p14="http://schemas.microsoft.com/office/powerpoint/2010/main" val="210732598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FD7466F-772D-42CA-B0B9-BEBBEDFFA371}"/>
              </a:ext>
            </a:extLst>
          </p:cNvPr>
          <p:cNvSpPr txBox="1"/>
          <p:nvPr/>
        </p:nvSpPr>
        <p:spPr>
          <a:xfrm>
            <a:off x="2394846" y="1216779"/>
            <a:ext cx="8464938" cy="3046988"/>
          </a:xfrm>
          <a:prstGeom prst="rect">
            <a:avLst/>
          </a:prstGeom>
          <a:noFill/>
        </p:spPr>
        <p:txBody>
          <a:bodyPr wrap="square" rtlCol="0">
            <a:spAutoFit/>
          </a:bodyPr>
          <a:lstStyle/>
          <a:p>
            <a:r>
              <a:rPr lang="en-GB" sz="9600" b="1" dirty="0">
                <a:solidFill>
                  <a:schemeClr val="accent1">
                    <a:lumMod val="50000"/>
                  </a:schemeClr>
                </a:solidFill>
                <a:latin typeface="Bradley Hand ITC" panose="03070402050302030203" pitchFamily="66" charset="0"/>
              </a:rPr>
              <a:t>Let me tell you a story…</a:t>
            </a:r>
            <a:endParaRPr lang="en-GB" sz="3200" b="1" dirty="0">
              <a:solidFill>
                <a:schemeClr val="accent1">
                  <a:lumMod val="50000"/>
                </a:schemeClr>
              </a:solidFill>
              <a:latin typeface="Bradley Hand ITC" panose="03070402050302030203" pitchFamily="66" charset="0"/>
            </a:endParaRPr>
          </a:p>
        </p:txBody>
      </p:sp>
    </p:spTree>
    <p:extLst>
      <p:ext uri="{BB962C8B-B14F-4D97-AF65-F5344CB8AC3E}">
        <p14:creationId xmlns:p14="http://schemas.microsoft.com/office/powerpoint/2010/main" val="31500220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FD7466F-772D-42CA-B0B9-BEBBEDFFA371}"/>
              </a:ext>
            </a:extLst>
          </p:cNvPr>
          <p:cNvSpPr txBox="1"/>
          <p:nvPr/>
        </p:nvSpPr>
        <p:spPr>
          <a:xfrm>
            <a:off x="609600" y="1674674"/>
            <a:ext cx="10972799" cy="1754326"/>
          </a:xfrm>
          <a:prstGeom prst="rect">
            <a:avLst/>
          </a:prstGeom>
          <a:noFill/>
        </p:spPr>
        <p:txBody>
          <a:bodyPr wrap="square" rtlCol="0">
            <a:spAutoFit/>
          </a:bodyPr>
          <a:lstStyle/>
          <a:p>
            <a:pPr algn="ctr"/>
            <a:r>
              <a:rPr lang="en-US" sz="5400" dirty="0">
                <a:solidFill>
                  <a:schemeClr val="accent1">
                    <a:lumMod val="50000"/>
                  </a:schemeClr>
                </a:solidFill>
                <a:latin typeface="Candara" panose="020E0502030303020204" pitchFamily="34" charset="0"/>
              </a:rPr>
              <a:t>I flushed you from the toilets of my heart</a:t>
            </a:r>
          </a:p>
        </p:txBody>
      </p:sp>
    </p:spTree>
    <p:extLst>
      <p:ext uri="{BB962C8B-B14F-4D97-AF65-F5344CB8AC3E}">
        <p14:creationId xmlns:p14="http://schemas.microsoft.com/office/powerpoint/2010/main" val="30014021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FD7466F-772D-42CA-B0B9-BEBBEDFFA371}"/>
              </a:ext>
            </a:extLst>
          </p:cNvPr>
          <p:cNvSpPr txBox="1"/>
          <p:nvPr/>
        </p:nvSpPr>
        <p:spPr>
          <a:xfrm>
            <a:off x="609600" y="1674674"/>
            <a:ext cx="10972799" cy="1754326"/>
          </a:xfrm>
          <a:prstGeom prst="rect">
            <a:avLst/>
          </a:prstGeom>
          <a:noFill/>
        </p:spPr>
        <p:txBody>
          <a:bodyPr wrap="square" rtlCol="0">
            <a:spAutoFit/>
          </a:bodyPr>
          <a:lstStyle/>
          <a:p>
            <a:pPr algn="ctr"/>
            <a:r>
              <a:rPr lang="en-US" sz="5400" dirty="0">
                <a:solidFill>
                  <a:schemeClr val="accent1">
                    <a:lumMod val="50000"/>
                  </a:schemeClr>
                </a:solidFill>
                <a:latin typeface="Candara" panose="020E0502030303020204" pitchFamily="34" charset="0"/>
              </a:rPr>
              <a:t>I wouldn’t take her to a dog fight, </a:t>
            </a:r>
            <a:r>
              <a:rPr lang="en-US" sz="5400" dirty="0" err="1">
                <a:solidFill>
                  <a:schemeClr val="accent1">
                    <a:lumMod val="50000"/>
                  </a:schemeClr>
                </a:solidFill>
                <a:latin typeface="Candara" panose="020E0502030303020204" pitchFamily="34" charset="0"/>
              </a:rPr>
              <a:t>‘cause</a:t>
            </a:r>
            <a:r>
              <a:rPr lang="en-US" sz="5400" dirty="0">
                <a:solidFill>
                  <a:schemeClr val="accent1">
                    <a:lumMod val="50000"/>
                  </a:schemeClr>
                </a:solidFill>
                <a:latin typeface="Candara" panose="020E0502030303020204" pitchFamily="34" charset="0"/>
              </a:rPr>
              <a:t> I’m afraid she’d win</a:t>
            </a:r>
          </a:p>
        </p:txBody>
      </p:sp>
    </p:spTree>
    <p:extLst>
      <p:ext uri="{BB962C8B-B14F-4D97-AF65-F5344CB8AC3E}">
        <p14:creationId xmlns:p14="http://schemas.microsoft.com/office/powerpoint/2010/main" val="28894691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FD7466F-772D-42CA-B0B9-BEBBEDFFA371}"/>
              </a:ext>
            </a:extLst>
          </p:cNvPr>
          <p:cNvSpPr txBox="1"/>
          <p:nvPr/>
        </p:nvSpPr>
        <p:spPr>
          <a:xfrm>
            <a:off x="609600" y="1674674"/>
            <a:ext cx="10972799" cy="1754326"/>
          </a:xfrm>
          <a:prstGeom prst="rect">
            <a:avLst/>
          </a:prstGeom>
          <a:noFill/>
        </p:spPr>
        <p:txBody>
          <a:bodyPr wrap="square" rtlCol="0">
            <a:spAutoFit/>
          </a:bodyPr>
          <a:lstStyle/>
          <a:p>
            <a:pPr algn="ctr"/>
            <a:r>
              <a:rPr lang="en-US" sz="5400" dirty="0">
                <a:solidFill>
                  <a:schemeClr val="accent1">
                    <a:lumMod val="50000"/>
                  </a:schemeClr>
                </a:solidFill>
                <a:latin typeface="Candara" panose="020E0502030303020204" pitchFamily="34" charset="0"/>
              </a:rPr>
              <a:t>My wife ran off with my best friend, and I sure do miss him</a:t>
            </a:r>
          </a:p>
        </p:txBody>
      </p:sp>
    </p:spTree>
    <p:extLst>
      <p:ext uri="{BB962C8B-B14F-4D97-AF65-F5344CB8AC3E}">
        <p14:creationId xmlns:p14="http://schemas.microsoft.com/office/powerpoint/2010/main" val="3152845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FD7466F-772D-42CA-B0B9-BEBBEDFFA371}"/>
              </a:ext>
            </a:extLst>
          </p:cNvPr>
          <p:cNvSpPr txBox="1"/>
          <p:nvPr/>
        </p:nvSpPr>
        <p:spPr>
          <a:xfrm>
            <a:off x="609600" y="1674674"/>
            <a:ext cx="10972799" cy="1754326"/>
          </a:xfrm>
          <a:prstGeom prst="rect">
            <a:avLst/>
          </a:prstGeom>
          <a:noFill/>
        </p:spPr>
        <p:txBody>
          <a:bodyPr wrap="square" rtlCol="0">
            <a:spAutoFit/>
          </a:bodyPr>
          <a:lstStyle/>
          <a:p>
            <a:pPr algn="ctr"/>
            <a:r>
              <a:rPr lang="en-US" sz="5400" dirty="0">
                <a:solidFill>
                  <a:schemeClr val="accent1">
                    <a:lumMod val="50000"/>
                  </a:schemeClr>
                </a:solidFill>
                <a:latin typeface="Candara" panose="020E0502030303020204" pitchFamily="34" charset="0"/>
              </a:rPr>
              <a:t>I’m so miserable without you it’s like having you here</a:t>
            </a:r>
          </a:p>
        </p:txBody>
      </p:sp>
    </p:spTree>
    <p:extLst>
      <p:ext uri="{BB962C8B-B14F-4D97-AF65-F5344CB8AC3E}">
        <p14:creationId xmlns:p14="http://schemas.microsoft.com/office/powerpoint/2010/main" val="11701595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FD7466F-772D-42CA-B0B9-BEBBEDFFA371}"/>
              </a:ext>
            </a:extLst>
          </p:cNvPr>
          <p:cNvSpPr txBox="1"/>
          <p:nvPr/>
        </p:nvSpPr>
        <p:spPr>
          <a:xfrm>
            <a:off x="609600" y="1674674"/>
            <a:ext cx="10972799" cy="1754326"/>
          </a:xfrm>
          <a:prstGeom prst="rect">
            <a:avLst/>
          </a:prstGeom>
          <a:noFill/>
        </p:spPr>
        <p:txBody>
          <a:bodyPr wrap="square" rtlCol="0">
            <a:spAutoFit/>
          </a:bodyPr>
          <a:lstStyle/>
          <a:p>
            <a:pPr algn="ctr"/>
            <a:r>
              <a:rPr lang="en-US" sz="5400" dirty="0">
                <a:solidFill>
                  <a:schemeClr val="accent1">
                    <a:lumMod val="50000"/>
                  </a:schemeClr>
                </a:solidFill>
                <a:latin typeface="Candara" panose="020E0502030303020204" pitchFamily="34" charset="0"/>
              </a:rPr>
              <a:t>I still miss you baby, but my aim’s </a:t>
            </a:r>
            <a:r>
              <a:rPr lang="en-US" sz="5400" dirty="0" err="1">
                <a:solidFill>
                  <a:schemeClr val="accent1">
                    <a:lumMod val="50000"/>
                  </a:schemeClr>
                </a:solidFill>
                <a:latin typeface="Candara" panose="020E0502030303020204" pitchFamily="34" charset="0"/>
              </a:rPr>
              <a:t>gettin</a:t>
            </a:r>
            <a:r>
              <a:rPr lang="en-US" sz="5400" dirty="0">
                <a:solidFill>
                  <a:schemeClr val="accent1">
                    <a:lumMod val="50000"/>
                  </a:schemeClr>
                </a:solidFill>
                <a:latin typeface="Candara" panose="020E0502030303020204" pitchFamily="34" charset="0"/>
              </a:rPr>
              <a:t>’ better</a:t>
            </a:r>
          </a:p>
        </p:txBody>
      </p:sp>
    </p:spTree>
    <p:extLst>
      <p:ext uri="{BB962C8B-B14F-4D97-AF65-F5344CB8AC3E}">
        <p14:creationId xmlns:p14="http://schemas.microsoft.com/office/powerpoint/2010/main" val="8019857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FD7466F-772D-42CA-B0B9-BEBBEDFFA371}"/>
              </a:ext>
            </a:extLst>
          </p:cNvPr>
          <p:cNvSpPr txBox="1"/>
          <p:nvPr/>
        </p:nvSpPr>
        <p:spPr>
          <a:xfrm>
            <a:off x="609600" y="1674674"/>
            <a:ext cx="10972799" cy="1754326"/>
          </a:xfrm>
          <a:prstGeom prst="rect">
            <a:avLst/>
          </a:prstGeom>
          <a:noFill/>
        </p:spPr>
        <p:txBody>
          <a:bodyPr wrap="square" rtlCol="0">
            <a:spAutoFit/>
          </a:bodyPr>
          <a:lstStyle/>
          <a:p>
            <a:pPr algn="ctr"/>
            <a:r>
              <a:rPr lang="en-US" sz="5400" dirty="0">
                <a:solidFill>
                  <a:schemeClr val="accent1">
                    <a:lumMod val="50000"/>
                  </a:schemeClr>
                </a:solidFill>
                <a:latin typeface="Candara" panose="020E0502030303020204" pitchFamily="34" charset="0"/>
              </a:rPr>
              <a:t>If I had shot you when I wanted to, I’d be out by now</a:t>
            </a:r>
          </a:p>
        </p:txBody>
      </p:sp>
    </p:spTree>
    <p:extLst>
      <p:ext uri="{BB962C8B-B14F-4D97-AF65-F5344CB8AC3E}">
        <p14:creationId xmlns:p14="http://schemas.microsoft.com/office/powerpoint/2010/main" val="71753336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444</TotalTime>
  <Words>613</Words>
  <Application>Microsoft Office PowerPoint</Application>
  <PresentationFormat>Widescreen</PresentationFormat>
  <Paragraphs>33</Paragraphs>
  <Slides>34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34</vt:i4>
      </vt:variant>
    </vt:vector>
  </HeadingPairs>
  <TitlesOfParts>
    <vt:vector size="40" baseType="lpstr">
      <vt:lpstr>Arial</vt:lpstr>
      <vt:lpstr>Bradley Hand ITC</vt:lpstr>
      <vt:lpstr>Calibri</vt:lpstr>
      <vt:lpstr>Calibri Light</vt:lpstr>
      <vt:lpstr>Candara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Gilmour</dc:creator>
  <cp:lastModifiedBy>David Gilmour</cp:lastModifiedBy>
  <cp:revision>11</cp:revision>
  <dcterms:created xsi:type="dcterms:W3CDTF">2019-10-01T14:37:57Z</dcterms:created>
  <dcterms:modified xsi:type="dcterms:W3CDTF">2019-10-16T10:00:39Z</dcterms:modified>
</cp:coreProperties>
</file>