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61" r:id="rId5"/>
    <p:sldId id="260" r:id="rId6"/>
    <p:sldId id="259" r:id="rId7"/>
    <p:sldId id="264" r:id="rId8"/>
    <p:sldId id="265" r:id="rId9"/>
    <p:sldId id="263" r:id="rId10"/>
    <p:sldId id="266" r:id="rId11"/>
    <p:sldId id="277" r:id="rId12"/>
    <p:sldId id="267" r:id="rId13"/>
    <p:sldId id="268" r:id="rId14"/>
    <p:sldId id="269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3FDE-BB78-4899-A02F-324A2D733FC4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176464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You’re blessed when you’re at the end of your rope. With less of you there is more of God and his rule.</a:t>
            </a:r>
          </a:p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You’re blessed when you feel you’ve lost what is most dear to you. Only then can you be embraced by the One most dear to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17646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You’re blessed when you’ve worked up a good appetite for God. He’s food and drink in the best meal you’ll ever eat.</a:t>
            </a:r>
          </a:p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You’re blessed when you care. At the moment of being ‘care-full,’ you find yourselves cared for.</a:t>
            </a:r>
          </a:p>
          <a:p>
            <a:pPr marL="0" algn="just">
              <a:buNone/>
            </a:pPr>
            <a:endParaRPr lang="en-GB" sz="4000" dirty="0" smtClean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romwe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32656"/>
            <a:ext cx="5184576" cy="6142198"/>
          </a:xfr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95232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Was Yahweh a God for bad days as well as for good? </a:t>
            </a:r>
          </a:p>
          <a:p>
            <a:pPr marL="0" algn="just">
              <a:buNone/>
            </a:pPr>
            <a:r>
              <a:rPr lang="en-GB" sz="4000" i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		John Drane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744416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“[He] did more evil in the eyes of the LORD than any of those before him...[He] did more to arouse the anger of the LORD, the God of Israel, than did all the kings of Israel before him.”</a:t>
            </a:r>
          </a:p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	</a:t>
            </a: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	    </a:t>
            </a:r>
            <a:r>
              <a:rPr lang="en-GB" sz="4000" i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1 Kings 16:30, 33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39248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Now Ahab told Jezebel everything Elijah had done and how he had killed all the prophets with the sword. So Jezebel sent a messenger to Elijah to say, “May the gods deal with me, be it ever so severely, if by this time tomorrow I do not make your life like that of one of them.”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88843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Elijah was afraid and ran for his life. When he came to Beersheba in Judah, he left his servant there, while he himself went a day’s journey into the wilderness. He came to a broom bush, sat down under it and prayed that he might die.</a:t>
            </a:r>
            <a:endParaRPr lang="en-GB" dirty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496944" cy="381642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“I have had enough, Lord,” he said. “Take my life; I am no better than my ancestors.” Then he lay down under the bush and fell asleep. All at once an angel touched him and said, “Get up and eat.” </a:t>
            </a:r>
            <a:endParaRPr lang="en-GB" dirty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3960440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He looked around, and there by his head was some bread baked over hot coals, and a jar of water. He ate and drank and then lay down again. The angel of the Lord came back a second time and touched him and said, “Get up and eat, for the journey is too much for you.” </a:t>
            </a:r>
            <a:endParaRPr lang="en-GB" dirty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52839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So he got up and ate and drank. Strengthened by that food, he traveled forty days and forty nights until he reached Horeb, the mountain of God. There he went into a cave and spent the night.</a:t>
            </a:r>
            <a:r>
              <a:rPr lang="en-GB" sz="4000" b="1" dirty="0" smtClean="0">
                <a:solidFill>
                  <a:schemeClr val="bg1"/>
                </a:solidFill>
                <a:latin typeface="Arial Narrow" pitchFamily="34" charset="0"/>
              </a:rPr>
              <a:t>		</a:t>
            </a:r>
            <a:endParaRPr lang="en-GB" sz="4000" i="1" dirty="0" smtClean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9801</TotalTime>
  <Words>224</Words>
  <Application>Microsoft Office PowerPoint</Application>
  <PresentationFormat>On-screen Show (4:3)</PresentationFormat>
  <Paragraphs>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Gilmour</dc:creator>
  <cp:lastModifiedBy>David Gilmour</cp:lastModifiedBy>
  <cp:revision>6</cp:revision>
  <dcterms:created xsi:type="dcterms:W3CDTF">2018-02-13T21:13:46Z</dcterms:created>
  <dcterms:modified xsi:type="dcterms:W3CDTF">2018-02-20T22:42:40Z</dcterms:modified>
</cp:coreProperties>
</file>