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97" r:id="rId4"/>
    <p:sldId id="296" r:id="rId5"/>
    <p:sldId id="295" r:id="rId6"/>
    <p:sldId id="262" r:id="rId7"/>
    <p:sldId id="298" r:id="rId8"/>
    <p:sldId id="299" r:id="rId9"/>
    <p:sldId id="300" r:id="rId10"/>
    <p:sldId id="285" r:id="rId11"/>
    <p:sldId id="286" r:id="rId12"/>
    <p:sldId id="263" r:id="rId13"/>
    <p:sldId id="301" r:id="rId14"/>
    <p:sldId id="302" r:id="rId15"/>
    <p:sldId id="264" r:id="rId16"/>
    <p:sldId id="287" r:id="rId17"/>
    <p:sldId id="265" r:id="rId18"/>
    <p:sldId id="266" r:id="rId19"/>
    <p:sldId id="288" r:id="rId20"/>
    <p:sldId id="267" r:id="rId21"/>
    <p:sldId id="289" r:id="rId22"/>
    <p:sldId id="290" r:id="rId23"/>
    <p:sldId id="303" r:id="rId24"/>
    <p:sldId id="291" r:id="rId25"/>
    <p:sldId id="269" r:id="rId26"/>
    <p:sldId id="273" r:id="rId27"/>
    <p:sldId id="292" r:id="rId28"/>
    <p:sldId id="304" r:id="rId29"/>
    <p:sldId id="293" r:id="rId30"/>
    <p:sldId id="274" r:id="rId31"/>
    <p:sldId id="305" r:id="rId32"/>
    <p:sldId id="275" r:id="rId33"/>
    <p:sldId id="276" r:id="rId34"/>
    <p:sldId id="308" r:id="rId35"/>
    <p:sldId id="309" r:id="rId36"/>
    <p:sldId id="310" r:id="rId37"/>
    <p:sldId id="294"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1" d="100"/>
          <a:sy n="51" d="100"/>
        </p:scale>
        <p:origin x="69" y="7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33153-27C8-4866-89D7-08D4ABD047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1CB51C3-05BE-4496-BEAB-807C935375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CBDFFFA-FD90-4431-ABEE-7239F56D5181}"/>
              </a:ext>
            </a:extLst>
          </p:cNvPr>
          <p:cNvSpPr>
            <a:spLocks noGrp="1"/>
          </p:cNvSpPr>
          <p:nvPr>
            <p:ph type="dt" sz="half" idx="10"/>
          </p:nvPr>
        </p:nvSpPr>
        <p:spPr/>
        <p:txBody>
          <a:bodyPr/>
          <a:lstStyle/>
          <a:p>
            <a:fld id="{3862E65E-F7E3-4BA9-ACE0-185A73262AA4}" type="datetimeFigureOut">
              <a:rPr lang="en-GB" smtClean="0"/>
              <a:t>23/10/2019</a:t>
            </a:fld>
            <a:endParaRPr lang="en-GB"/>
          </a:p>
        </p:txBody>
      </p:sp>
      <p:sp>
        <p:nvSpPr>
          <p:cNvPr id="5" name="Footer Placeholder 4">
            <a:extLst>
              <a:ext uri="{FF2B5EF4-FFF2-40B4-BE49-F238E27FC236}">
                <a16:creationId xmlns:a16="http://schemas.microsoft.com/office/drawing/2014/main" id="{49251010-039E-4392-81AB-1BAFEC8557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605EF2-857B-4B33-89F3-28E2DED613A5}"/>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1109661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E358A-776B-4C97-BB59-7B75E9E6705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A10B83-5743-4872-9F8D-BEE6EC7BCD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7E03B5-0EE5-44DD-90AA-A25DC4ED1EF1}"/>
              </a:ext>
            </a:extLst>
          </p:cNvPr>
          <p:cNvSpPr>
            <a:spLocks noGrp="1"/>
          </p:cNvSpPr>
          <p:nvPr>
            <p:ph type="dt" sz="half" idx="10"/>
          </p:nvPr>
        </p:nvSpPr>
        <p:spPr/>
        <p:txBody>
          <a:bodyPr/>
          <a:lstStyle/>
          <a:p>
            <a:fld id="{3862E65E-F7E3-4BA9-ACE0-185A73262AA4}" type="datetimeFigureOut">
              <a:rPr lang="en-GB" smtClean="0"/>
              <a:t>23/10/2019</a:t>
            </a:fld>
            <a:endParaRPr lang="en-GB"/>
          </a:p>
        </p:txBody>
      </p:sp>
      <p:sp>
        <p:nvSpPr>
          <p:cNvPr id="5" name="Footer Placeholder 4">
            <a:extLst>
              <a:ext uri="{FF2B5EF4-FFF2-40B4-BE49-F238E27FC236}">
                <a16:creationId xmlns:a16="http://schemas.microsoft.com/office/drawing/2014/main" id="{84C1D8A8-EA2D-4FD3-BBB4-97313F6440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C20937-6055-4DAD-B914-2C0EA5A07CE2}"/>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1420324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55A91C-9AFC-400E-8B0A-E156E9535F0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943E21-087C-4F92-A683-074D1940EE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24D65B-D903-4C64-9066-1A66EB47BEB3}"/>
              </a:ext>
            </a:extLst>
          </p:cNvPr>
          <p:cNvSpPr>
            <a:spLocks noGrp="1"/>
          </p:cNvSpPr>
          <p:nvPr>
            <p:ph type="dt" sz="half" idx="10"/>
          </p:nvPr>
        </p:nvSpPr>
        <p:spPr/>
        <p:txBody>
          <a:bodyPr/>
          <a:lstStyle/>
          <a:p>
            <a:fld id="{3862E65E-F7E3-4BA9-ACE0-185A73262AA4}" type="datetimeFigureOut">
              <a:rPr lang="en-GB" smtClean="0"/>
              <a:t>23/10/2019</a:t>
            </a:fld>
            <a:endParaRPr lang="en-GB"/>
          </a:p>
        </p:txBody>
      </p:sp>
      <p:sp>
        <p:nvSpPr>
          <p:cNvPr id="5" name="Footer Placeholder 4">
            <a:extLst>
              <a:ext uri="{FF2B5EF4-FFF2-40B4-BE49-F238E27FC236}">
                <a16:creationId xmlns:a16="http://schemas.microsoft.com/office/drawing/2014/main" id="{D7811430-146B-453B-B294-2E945228AC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F243FE-2E3B-49A9-822C-E2F11099C51D}"/>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3660248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E72DB-85A3-4189-A381-2549564819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1FC8F4-6C05-4944-A74D-F54BC3493D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541415-5A03-429E-9B5A-24A66CC704B6}"/>
              </a:ext>
            </a:extLst>
          </p:cNvPr>
          <p:cNvSpPr>
            <a:spLocks noGrp="1"/>
          </p:cNvSpPr>
          <p:nvPr>
            <p:ph type="dt" sz="half" idx="10"/>
          </p:nvPr>
        </p:nvSpPr>
        <p:spPr/>
        <p:txBody>
          <a:bodyPr/>
          <a:lstStyle/>
          <a:p>
            <a:fld id="{3862E65E-F7E3-4BA9-ACE0-185A73262AA4}" type="datetimeFigureOut">
              <a:rPr lang="en-GB" smtClean="0"/>
              <a:t>23/10/2019</a:t>
            </a:fld>
            <a:endParaRPr lang="en-GB"/>
          </a:p>
        </p:txBody>
      </p:sp>
      <p:sp>
        <p:nvSpPr>
          <p:cNvPr id="5" name="Footer Placeholder 4">
            <a:extLst>
              <a:ext uri="{FF2B5EF4-FFF2-40B4-BE49-F238E27FC236}">
                <a16:creationId xmlns:a16="http://schemas.microsoft.com/office/drawing/2014/main" id="{F0F542F0-B480-46CE-99CD-79D8DF0F07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04B730-656C-4A17-8353-A88BBC6DB1DF}"/>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159133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B5C06-51DA-4B78-A230-6CD3B7A4BE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43BF716-EE3C-4661-AE38-34D42EE990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28CF03-9A12-43BA-AC80-DA9317042259}"/>
              </a:ext>
            </a:extLst>
          </p:cNvPr>
          <p:cNvSpPr>
            <a:spLocks noGrp="1"/>
          </p:cNvSpPr>
          <p:nvPr>
            <p:ph type="dt" sz="half" idx="10"/>
          </p:nvPr>
        </p:nvSpPr>
        <p:spPr/>
        <p:txBody>
          <a:bodyPr/>
          <a:lstStyle/>
          <a:p>
            <a:fld id="{3862E65E-F7E3-4BA9-ACE0-185A73262AA4}" type="datetimeFigureOut">
              <a:rPr lang="en-GB" smtClean="0"/>
              <a:t>23/10/2019</a:t>
            </a:fld>
            <a:endParaRPr lang="en-GB"/>
          </a:p>
        </p:txBody>
      </p:sp>
      <p:sp>
        <p:nvSpPr>
          <p:cNvPr id="5" name="Footer Placeholder 4">
            <a:extLst>
              <a:ext uri="{FF2B5EF4-FFF2-40B4-BE49-F238E27FC236}">
                <a16:creationId xmlns:a16="http://schemas.microsoft.com/office/drawing/2014/main" id="{D53EC12D-DBD9-42DA-A461-F6BB62EBBB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5FD969-33F9-422B-A26A-400B62CB3F39}"/>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3620455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E3DB8-675C-49A7-9472-5C086B0A3BE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0658ECD-A975-4809-88E1-03BD8FED6A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921F68E-D2C1-4C4A-9ABD-752C530AEE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4DDDCE-6FCC-4F81-903E-ABEE791D0F96}"/>
              </a:ext>
            </a:extLst>
          </p:cNvPr>
          <p:cNvSpPr>
            <a:spLocks noGrp="1"/>
          </p:cNvSpPr>
          <p:nvPr>
            <p:ph type="dt" sz="half" idx="10"/>
          </p:nvPr>
        </p:nvSpPr>
        <p:spPr/>
        <p:txBody>
          <a:bodyPr/>
          <a:lstStyle/>
          <a:p>
            <a:fld id="{3862E65E-F7E3-4BA9-ACE0-185A73262AA4}" type="datetimeFigureOut">
              <a:rPr lang="en-GB" smtClean="0"/>
              <a:t>23/10/2019</a:t>
            </a:fld>
            <a:endParaRPr lang="en-GB"/>
          </a:p>
        </p:txBody>
      </p:sp>
      <p:sp>
        <p:nvSpPr>
          <p:cNvPr id="6" name="Footer Placeholder 5">
            <a:extLst>
              <a:ext uri="{FF2B5EF4-FFF2-40B4-BE49-F238E27FC236}">
                <a16:creationId xmlns:a16="http://schemas.microsoft.com/office/drawing/2014/main" id="{8292F576-ABD6-40EF-BCE3-8E9F96F101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2198C2-BB77-4501-ACFE-135688516A2F}"/>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336691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23487-29E5-4713-A82C-1296BCDCC1F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35A40D-7D19-4895-A7ED-7F2CD12E22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F735A6-B440-4DB8-96E5-79925C0E40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5F0FFF0-6156-4A31-96C6-D3C19D13B1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C22907-4061-4AC7-A207-52F87898C6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F6C7627-FEA8-4ED4-91B1-84FF340383EC}"/>
              </a:ext>
            </a:extLst>
          </p:cNvPr>
          <p:cNvSpPr>
            <a:spLocks noGrp="1"/>
          </p:cNvSpPr>
          <p:nvPr>
            <p:ph type="dt" sz="half" idx="10"/>
          </p:nvPr>
        </p:nvSpPr>
        <p:spPr/>
        <p:txBody>
          <a:bodyPr/>
          <a:lstStyle/>
          <a:p>
            <a:fld id="{3862E65E-F7E3-4BA9-ACE0-185A73262AA4}" type="datetimeFigureOut">
              <a:rPr lang="en-GB" smtClean="0"/>
              <a:t>23/10/2019</a:t>
            </a:fld>
            <a:endParaRPr lang="en-GB"/>
          </a:p>
        </p:txBody>
      </p:sp>
      <p:sp>
        <p:nvSpPr>
          <p:cNvPr id="8" name="Footer Placeholder 7">
            <a:extLst>
              <a:ext uri="{FF2B5EF4-FFF2-40B4-BE49-F238E27FC236}">
                <a16:creationId xmlns:a16="http://schemas.microsoft.com/office/drawing/2014/main" id="{503C6954-4483-4C14-9061-2F6C00A406A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E013A46-BF0F-439E-8D33-0E4889E2F751}"/>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3426295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DF37-E33E-4861-A000-4DE9C9D94D8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DA2E2F2-6BA9-4AC5-B43C-200BF5C28405}"/>
              </a:ext>
            </a:extLst>
          </p:cNvPr>
          <p:cNvSpPr>
            <a:spLocks noGrp="1"/>
          </p:cNvSpPr>
          <p:nvPr>
            <p:ph type="dt" sz="half" idx="10"/>
          </p:nvPr>
        </p:nvSpPr>
        <p:spPr/>
        <p:txBody>
          <a:bodyPr/>
          <a:lstStyle/>
          <a:p>
            <a:fld id="{3862E65E-F7E3-4BA9-ACE0-185A73262AA4}" type="datetimeFigureOut">
              <a:rPr lang="en-GB" smtClean="0"/>
              <a:t>23/10/2019</a:t>
            </a:fld>
            <a:endParaRPr lang="en-GB"/>
          </a:p>
        </p:txBody>
      </p:sp>
      <p:sp>
        <p:nvSpPr>
          <p:cNvPr id="4" name="Footer Placeholder 3">
            <a:extLst>
              <a:ext uri="{FF2B5EF4-FFF2-40B4-BE49-F238E27FC236}">
                <a16:creationId xmlns:a16="http://schemas.microsoft.com/office/drawing/2014/main" id="{24CC2552-CD24-4BE4-B7B6-C6489C133B7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4162909-F022-44CA-A737-2ED6822617B6}"/>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3802939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84700A-D439-4C3E-8071-4BCCA7406B75}"/>
              </a:ext>
            </a:extLst>
          </p:cNvPr>
          <p:cNvSpPr>
            <a:spLocks noGrp="1"/>
          </p:cNvSpPr>
          <p:nvPr>
            <p:ph type="dt" sz="half" idx="10"/>
          </p:nvPr>
        </p:nvSpPr>
        <p:spPr/>
        <p:txBody>
          <a:bodyPr/>
          <a:lstStyle/>
          <a:p>
            <a:fld id="{3862E65E-F7E3-4BA9-ACE0-185A73262AA4}" type="datetimeFigureOut">
              <a:rPr lang="en-GB" smtClean="0"/>
              <a:t>23/10/2019</a:t>
            </a:fld>
            <a:endParaRPr lang="en-GB"/>
          </a:p>
        </p:txBody>
      </p:sp>
      <p:sp>
        <p:nvSpPr>
          <p:cNvPr id="3" name="Footer Placeholder 2">
            <a:extLst>
              <a:ext uri="{FF2B5EF4-FFF2-40B4-BE49-F238E27FC236}">
                <a16:creationId xmlns:a16="http://schemas.microsoft.com/office/drawing/2014/main" id="{6B3DE71A-FE56-4C7C-96C9-64B603EB877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69F259A-650E-46F0-AAEA-20651871CD58}"/>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979676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F1EF4-8BF2-48D2-83C5-FCF21F9308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97EA0AF-4E2F-41B8-8C94-447F766619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8DB69C8-4901-4377-BBC4-A80032C891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00E98C-C45C-4613-824D-56D944BD00F4}"/>
              </a:ext>
            </a:extLst>
          </p:cNvPr>
          <p:cNvSpPr>
            <a:spLocks noGrp="1"/>
          </p:cNvSpPr>
          <p:nvPr>
            <p:ph type="dt" sz="half" idx="10"/>
          </p:nvPr>
        </p:nvSpPr>
        <p:spPr/>
        <p:txBody>
          <a:bodyPr/>
          <a:lstStyle/>
          <a:p>
            <a:fld id="{3862E65E-F7E3-4BA9-ACE0-185A73262AA4}" type="datetimeFigureOut">
              <a:rPr lang="en-GB" smtClean="0"/>
              <a:t>23/10/2019</a:t>
            </a:fld>
            <a:endParaRPr lang="en-GB"/>
          </a:p>
        </p:txBody>
      </p:sp>
      <p:sp>
        <p:nvSpPr>
          <p:cNvPr id="6" name="Footer Placeholder 5">
            <a:extLst>
              <a:ext uri="{FF2B5EF4-FFF2-40B4-BE49-F238E27FC236}">
                <a16:creationId xmlns:a16="http://schemas.microsoft.com/office/drawing/2014/main" id="{81CDAEF9-07CE-4429-8B31-8C747981C6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45CC53-E1A6-4EDB-94DA-978244394907}"/>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1094745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4DA7-BEBA-456A-8505-F0DD1866E0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7ECF3AF-09DF-4319-8E09-2CB64A0F2F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1A376A0-5DF8-4D52-A02D-6B9546B131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4022F6-0BFF-46CA-8C4B-159B03048E69}"/>
              </a:ext>
            </a:extLst>
          </p:cNvPr>
          <p:cNvSpPr>
            <a:spLocks noGrp="1"/>
          </p:cNvSpPr>
          <p:nvPr>
            <p:ph type="dt" sz="half" idx="10"/>
          </p:nvPr>
        </p:nvSpPr>
        <p:spPr/>
        <p:txBody>
          <a:bodyPr/>
          <a:lstStyle/>
          <a:p>
            <a:fld id="{3862E65E-F7E3-4BA9-ACE0-185A73262AA4}" type="datetimeFigureOut">
              <a:rPr lang="en-GB" smtClean="0"/>
              <a:t>23/10/2019</a:t>
            </a:fld>
            <a:endParaRPr lang="en-GB"/>
          </a:p>
        </p:txBody>
      </p:sp>
      <p:sp>
        <p:nvSpPr>
          <p:cNvPr id="6" name="Footer Placeholder 5">
            <a:extLst>
              <a:ext uri="{FF2B5EF4-FFF2-40B4-BE49-F238E27FC236}">
                <a16:creationId xmlns:a16="http://schemas.microsoft.com/office/drawing/2014/main" id="{F085ED92-4659-4018-AACA-CD6887E034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C72E6A-0A27-4B3B-A9A9-D1EBC36F808E}"/>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3198514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2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A77DC8-8953-43E0-B57F-809DC35685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74CE60-23A9-49A4-B38A-562E2C7FA4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6862E6-133D-45E6-AC74-78F3C6EC32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2E65E-F7E3-4BA9-ACE0-185A73262AA4}" type="datetimeFigureOut">
              <a:rPr lang="en-GB" smtClean="0"/>
              <a:t>23/10/2019</a:t>
            </a:fld>
            <a:endParaRPr lang="en-GB"/>
          </a:p>
        </p:txBody>
      </p:sp>
      <p:sp>
        <p:nvSpPr>
          <p:cNvPr id="5" name="Footer Placeholder 4">
            <a:extLst>
              <a:ext uri="{FF2B5EF4-FFF2-40B4-BE49-F238E27FC236}">
                <a16:creationId xmlns:a16="http://schemas.microsoft.com/office/drawing/2014/main" id="{CF0128E8-6167-4CA6-AABC-87D8F06017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9A56A29-ECC8-4D88-ACBE-B862C1DA4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8F1E5E-AF06-4A42-AF3B-57B8A907D16D}" type="slidenum">
              <a:rPr lang="en-GB" smtClean="0"/>
              <a:t>‹#›</a:t>
            </a:fld>
            <a:endParaRPr lang="en-GB"/>
          </a:p>
        </p:txBody>
      </p:sp>
    </p:spTree>
    <p:extLst>
      <p:ext uri="{BB962C8B-B14F-4D97-AF65-F5344CB8AC3E}">
        <p14:creationId xmlns:p14="http://schemas.microsoft.com/office/powerpoint/2010/main" val="1248774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2394846" y="1216779"/>
            <a:ext cx="8464938" cy="3046988"/>
          </a:xfrm>
          <a:prstGeom prst="rect">
            <a:avLst/>
          </a:prstGeom>
          <a:noFill/>
        </p:spPr>
        <p:txBody>
          <a:bodyPr wrap="square" rtlCol="0">
            <a:spAutoFit/>
          </a:bodyPr>
          <a:lstStyle/>
          <a:p>
            <a:r>
              <a:rPr lang="en-GB" sz="9600" b="1" dirty="0">
                <a:solidFill>
                  <a:schemeClr val="accent1">
                    <a:lumMod val="50000"/>
                  </a:schemeClr>
                </a:solidFill>
                <a:latin typeface="Bradley Hand ITC" panose="03070402050302030203" pitchFamily="66" charset="0"/>
              </a:rPr>
              <a:t>Let me tell you a story…</a:t>
            </a:r>
            <a:endParaRPr lang="en-GB" sz="3200" b="1" dirty="0">
              <a:solidFill>
                <a:schemeClr val="accent1">
                  <a:lumMod val="50000"/>
                </a:schemeClr>
              </a:solidFill>
              <a:latin typeface="Bradley Hand ITC" panose="03070402050302030203" pitchFamily="66" charset="0"/>
            </a:endParaRPr>
          </a:p>
        </p:txBody>
      </p:sp>
    </p:spTree>
    <p:extLst>
      <p:ext uri="{BB962C8B-B14F-4D97-AF65-F5344CB8AC3E}">
        <p14:creationId xmlns:p14="http://schemas.microsoft.com/office/powerpoint/2010/main" val="3219071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856526"/>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To some who were confident of their own righteousness and looked down on everyone else, Jesus told this parable: </a:t>
            </a:r>
          </a:p>
        </p:txBody>
      </p:sp>
    </p:spTree>
    <p:extLst>
      <p:ext uri="{BB962C8B-B14F-4D97-AF65-F5344CB8AC3E}">
        <p14:creationId xmlns:p14="http://schemas.microsoft.com/office/powerpoint/2010/main" val="1274085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119362"/>
            <a:ext cx="10972799" cy="2585323"/>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“Two men went up to the temple to pray, one a Pharisee and the other a tax collector. </a:t>
            </a:r>
          </a:p>
        </p:txBody>
      </p:sp>
    </p:spTree>
    <p:extLst>
      <p:ext uri="{BB962C8B-B14F-4D97-AF65-F5344CB8AC3E}">
        <p14:creationId xmlns:p14="http://schemas.microsoft.com/office/powerpoint/2010/main" val="262722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301214"/>
            <a:ext cx="10972799" cy="4247317"/>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The Pharisee stood by himself and prayed: ‘God, I thank you that I am not like other people—robbers, evildoers, adulterers—or even like this tax collector. </a:t>
            </a:r>
          </a:p>
        </p:txBody>
      </p:sp>
    </p:spTree>
    <p:extLst>
      <p:ext uri="{BB962C8B-B14F-4D97-AF65-F5344CB8AC3E}">
        <p14:creationId xmlns:p14="http://schemas.microsoft.com/office/powerpoint/2010/main" val="2903311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199571"/>
            <a:ext cx="10972799" cy="2585323"/>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I fast twice a week and give a tenth of all I get.’ “But the tax collector stood at a distance. </a:t>
            </a:r>
          </a:p>
        </p:txBody>
      </p:sp>
    </p:spTree>
    <p:extLst>
      <p:ext uri="{BB962C8B-B14F-4D97-AF65-F5344CB8AC3E}">
        <p14:creationId xmlns:p14="http://schemas.microsoft.com/office/powerpoint/2010/main" val="2517522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327909"/>
            <a:ext cx="10972799" cy="2585323"/>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He would not even look up to heaven, but beat his breast and said, ‘God, have mercy on me, a sinner.’</a:t>
            </a:r>
          </a:p>
        </p:txBody>
      </p:sp>
    </p:spTree>
    <p:extLst>
      <p:ext uri="{BB962C8B-B14F-4D97-AF65-F5344CB8AC3E}">
        <p14:creationId xmlns:p14="http://schemas.microsoft.com/office/powerpoint/2010/main" val="2770569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010652"/>
            <a:ext cx="10972799" cy="2585323"/>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“I tell you that this man, rather than the other, went home justified before God. </a:t>
            </a:r>
            <a:endParaRPr lang="en-GB" sz="1400"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693164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843677"/>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For all those who exalt themselves will be humbled, and those who humble themselves will be exalted.”</a:t>
            </a:r>
          </a:p>
          <a:p>
            <a:pPr algn="just"/>
            <a:r>
              <a:rPr lang="en-US" sz="5400" dirty="0">
                <a:solidFill>
                  <a:schemeClr val="accent1">
                    <a:lumMod val="50000"/>
                  </a:schemeClr>
                </a:solidFill>
                <a:latin typeface="Candara" panose="020E0502030303020204" pitchFamily="34" charset="0"/>
              </a:rPr>
              <a:t>							      </a:t>
            </a:r>
            <a:r>
              <a:rPr lang="en-US" sz="5400" b="1" i="1" dirty="0">
                <a:solidFill>
                  <a:schemeClr val="accent1">
                    <a:lumMod val="50000"/>
                  </a:schemeClr>
                </a:solidFill>
                <a:latin typeface="Candara" panose="020E0502030303020204" pitchFamily="34" charset="0"/>
              </a:rPr>
              <a:t>Luke 18:9-14</a:t>
            </a:r>
            <a:endParaRPr lang="en-GB" sz="1400"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1642444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75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210518"/>
            <a:ext cx="10972799" cy="2585323"/>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If someone else thinks they have reasons to put confidence in the flesh, I have more:</a:t>
            </a:r>
            <a:endParaRPr lang="en-GB" sz="1400"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781546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616960"/>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circumcised on the eighth day, of the people of Israel, of the tribe of Benjamin, a Hebrew of Hebrews; in regard to the law, a Pharisee;</a:t>
            </a:r>
            <a:endParaRPr lang="en-GB" sz="1400"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296257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102000"/>
          </a:stretch>
        </a:blip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987F8CF-6290-4258-AE94-E8DED682E7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9669" y="646689"/>
            <a:ext cx="9892661" cy="5564621"/>
          </a:xfrm>
          <a:prstGeom prst="rect">
            <a:avLst/>
          </a:prstGeom>
          <a:ln w="12700">
            <a:solidFill>
              <a:schemeClr val="bg2">
                <a:lumMod val="25000"/>
              </a:schemeClr>
            </a:solidFill>
          </a:ln>
        </p:spPr>
      </p:pic>
    </p:spTree>
    <p:extLst>
      <p:ext uri="{BB962C8B-B14F-4D97-AF65-F5344CB8AC3E}">
        <p14:creationId xmlns:p14="http://schemas.microsoft.com/office/powerpoint/2010/main" val="1029843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907795"/>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as for zeal, persecuting the church; as for righteousness based on the law, faultless.</a:t>
            </a:r>
          </a:p>
          <a:p>
            <a:pPr algn="just"/>
            <a:r>
              <a:rPr lang="en-US" sz="5400" dirty="0">
                <a:solidFill>
                  <a:schemeClr val="accent1">
                    <a:lumMod val="50000"/>
                  </a:schemeClr>
                </a:solidFill>
                <a:latin typeface="Candara" panose="020E0502030303020204" pitchFamily="34" charset="0"/>
              </a:rPr>
              <a:t>				  </a:t>
            </a:r>
            <a:r>
              <a:rPr lang="en-US" sz="5400" b="1" i="1" dirty="0">
                <a:solidFill>
                  <a:schemeClr val="accent1">
                    <a:lumMod val="50000"/>
                  </a:schemeClr>
                </a:solidFill>
                <a:latin typeface="Candara" panose="020E0502030303020204" pitchFamily="34" charset="0"/>
              </a:rPr>
              <a:t>Philippians 3:4-6</a:t>
            </a:r>
            <a:endParaRPr lang="en-GB" sz="1400"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2521600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2993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212597"/>
            <a:ext cx="10972799" cy="2585323"/>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He may direct the prayer to God, but it is actually addressed to himself and is entirely about himself. </a:t>
            </a:r>
          </a:p>
        </p:txBody>
      </p:sp>
    </p:spTree>
    <p:extLst>
      <p:ext uri="{BB962C8B-B14F-4D97-AF65-F5344CB8AC3E}">
        <p14:creationId xmlns:p14="http://schemas.microsoft.com/office/powerpoint/2010/main" val="176394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164470"/>
            <a:ext cx="10972799" cy="2585323"/>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His righteousness is no gift of grace, no miracle of mercy; rather, it is entirely his own accomplishment. </a:t>
            </a:r>
          </a:p>
        </p:txBody>
      </p:sp>
    </p:spTree>
    <p:extLst>
      <p:ext uri="{BB962C8B-B14F-4D97-AF65-F5344CB8AC3E}">
        <p14:creationId xmlns:p14="http://schemas.microsoft.com/office/powerpoint/2010/main" val="1018397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362364"/>
            <a:ext cx="10972799" cy="4247317"/>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God, in fact, plays no active role in his prayer except, perhaps, to validate his own judgment of himself. </a:t>
            </a:r>
          </a:p>
          <a:p>
            <a:pPr algn="just"/>
            <a:r>
              <a:rPr lang="en-US" sz="5400" dirty="0">
                <a:solidFill>
                  <a:schemeClr val="accent1">
                    <a:lumMod val="50000"/>
                  </a:schemeClr>
                </a:solidFill>
                <a:latin typeface="Candara" panose="020E0502030303020204" pitchFamily="34" charset="0"/>
              </a:rPr>
              <a:t>	          </a:t>
            </a:r>
            <a:r>
              <a:rPr lang="en-US" sz="5400" b="1" i="1" dirty="0">
                <a:solidFill>
                  <a:schemeClr val="accent1">
                    <a:lumMod val="50000"/>
                  </a:schemeClr>
                </a:solidFill>
                <a:latin typeface="Candara" panose="020E0502030303020204" pitchFamily="34" charset="0"/>
              </a:rPr>
              <a:t>David Lose</a:t>
            </a:r>
            <a:endParaRPr lang="en-US" sz="5400"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1678331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927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813619"/>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People were also bringing babies to Jesus for him to place his hands on them. When the disciples saw this, they rebuked them. </a:t>
            </a:r>
            <a:endParaRPr lang="en-GB" sz="1400" b="1" i="1"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21224146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412565"/>
            <a:ext cx="10972799" cy="4247317"/>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But Jesus called the children to him and said, “Let the little children come to me, and do not hinder them, for the kingdom of God belongs to such as these.</a:t>
            </a:r>
            <a:endParaRPr lang="en-GB" sz="1400" b="1" i="1"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2134525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893828"/>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Truly I tell you, anyone who will not receive the kingdom of God like a little child will never enter it.”</a:t>
            </a:r>
          </a:p>
          <a:p>
            <a:pPr algn="just"/>
            <a:r>
              <a:rPr lang="en-US" sz="5400" b="1" i="1" dirty="0">
                <a:solidFill>
                  <a:schemeClr val="accent1">
                    <a:lumMod val="50000"/>
                  </a:schemeClr>
                </a:solidFill>
                <a:latin typeface="Candara" panose="020E0502030303020204" pitchFamily="34" charset="0"/>
              </a:rPr>
              <a:t>							Luke 18:15-17</a:t>
            </a:r>
            <a:endParaRPr lang="en-GB" sz="1400" b="1" i="1"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2321451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C4062-9B0B-42F1-929A-28615C5B194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E0D1C35-B13B-4E13-8030-7A50EDC6114C}"/>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58148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102000"/>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5ABC7B-8FCD-482C-8DFE-5B45837D512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285590" y="618590"/>
            <a:ext cx="5620820" cy="5620820"/>
          </a:xfrm>
          <a:prstGeom prst="rect">
            <a:avLst/>
          </a:prstGeom>
          <a:ln w="12700">
            <a:solidFill>
              <a:schemeClr val="bg2">
                <a:lumMod val="25000"/>
              </a:schemeClr>
            </a:solidFill>
          </a:ln>
        </p:spPr>
      </p:pic>
    </p:spTree>
    <p:extLst>
      <p:ext uri="{BB962C8B-B14F-4D97-AF65-F5344CB8AC3E}">
        <p14:creationId xmlns:p14="http://schemas.microsoft.com/office/powerpoint/2010/main" val="9024625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872690"/>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It’s rather outrageous that God shows mercy so easily to such a villain. The grace on display here is absurdly generous…</a:t>
            </a:r>
            <a:endParaRPr lang="en-GB" sz="1400" b="1" i="1"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35541124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455595"/>
            <a:ext cx="10972799" cy="4247317"/>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How shall we pray to a wildly merciful God? How shall we live, having learned of such boundless mercy?											  </a:t>
            </a:r>
            <a:r>
              <a:rPr lang="en-US" sz="5400" b="1" i="1" dirty="0">
                <a:solidFill>
                  <a:schemeClr val="accent1">
                    <a:lumMod val="50000"/>
                  </a:schemeClr>
                </a:solidFill>
                <a:latin typeface="Candara" panose="020E0502030303020204" pitchFamily="34" charset="0"/>
              </a:rPr>
              <a:t>Matt Skinner</a:t>
            </a:r>
            <a:endParaRPr lang="en-GB" sz="1400" b="1" i="1"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12699500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39216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0"/>
            <a:ext cx="10972799" cy="5078313"/>
          </a:xfrm>
          <a:prstGeom prst="rect">
            <a:avLst/>
          </a:prstGeom>
          <a:noFill/>
        </p:spPr>
        <p:txBody>
          <a:bodyPr wrap="square" rtlCol="0">
            <a:spAutoFit/>
          </a:bodyPr>
          <a:lstStyle/>
          <a:p>
            <a:pPr algn="ctr"/>
            <a:r>
              <a:rPr lang="en-US" sz="5400" dirty="0">
                <a:solidFill>
                  <a:schemeClr val="accent1">
                    <a:lumMod val="50000"/>
                  </a:schemeClr>
                </a:solidFill>
                <a:latin typeface="Candara" panose="020E0502030303020204" pitchFamily="34" charset="0"/>
              </a:rPr>
              <a:t>Where can I go from your Spirit?</a:t>
            </a:r>
          </a:p>
          <a:p>
            <a:pPr algn="ctr"/>
            <a:r>
              <a:rPr lang="en-US" sz="5400" dirty="0">
                <a:solidFill>
                  <a:schemeClr val="accent1">
                    <a:lumMod val="50000"/>
                  </a:schemeClr>
                </a:solidFill>
                <a:latin typeface="Candara" panose="020E0502030303020204" pitchFamily="34" charset="0"/>
              </a:rPr>
              <a:t>Where can I flee from your presence?</a:t>
            </a:r>
          </a:p>
          <a:p>
            <a:pPr algn="ctr"/>
            <a:r>
              <a:rPr lang="en-US" sz="5400" dirty="0">
                <a:solidFill>
                  <a:schemeClr val="accent1">
                    <a:lumMod val="50000"/>
                  </a:schemeClr>
                </a:solidFill>
                <a:latin typeface="Candara" panose="020E0502030303020204" pitchFamily="34" charset="0"/>
              </a:rPr>
              <a:t>If I go up to the heavens, you are there;</a:t>
            </a:r>
          </a:p>
          <a:p>
            <a:pPr algn="ctr"/>
            <a:r>
              <a:rPr lang="en-US" sz="5400" dirty="0">
                <a:solidFill>
                  <a:schemeClr val="accent1">
                    <a:lumMod val="50000"/>
                  </a:schemeClr>
                </a:solidFill>
                <a:latin typeface="Candara" panose="020E0502030303020204" pitchFamily="34" charset="0"/>
              </a:rPr>
              <a:t>if I make my bed in the depths, you are there.</a:t>
            </a:r>
          </a:p>
        </p:txBody>
      </p:sp>
    </p:spTree>
    <p:extLst>
      <p:ext uri="{BB962C8B-B14F-4D97-AF65-F5344CB8AC3E}">
        <p14:creationId xmlns:p14="http://schemas.microsoft.com/office/powerpoint/2010/main" val="2107325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689810"/>
            <a:ext cx="10972799" cy="3416320"/>
          </a:xfrm>
          <a:prstGeom prst="rect">
            <a:avLst/>
          </a:prstGeom>
          <a:noFill/>
        </p:spPr>
        <p:txBody>
          <a:bodyPr wrap="square" rtlCol="0">
            <a:spAutoFit/>
          </a:bodyPr>
          <a:lstStyle/>
          <a:p>
            <a:pPr algn="ctr"/>
            <a:r>
              <a:rPr lang="en-US" sz="5400" dirty="0">
                <a:solidFill>
                  <a:schemeClr val="accent1">
                    <a:lumMod val="50000"/>
                  </a:schemeClr>
                </a:solidFill>
                <a:latin typeface="Candara" panose="020E0502030303020204" pitchFamily="34" charset="0"/>
              </a:rPr>
              <a:t>If I rise on the wings of the dawn,</a:t>
            </a:r>
          </a:p>
          <a:p>
            <a:pPr algn="ctr"/>
            <a:r>
              <a:rPr lang="en-US" sz="5400" dirty="0">
                <a:solidFill>
                  <a:schemeClr val="accent1">
                    <a:lumMod val="50000"/>
                  </a:schemeClr>
                </a:solidFill>
                <a:latin typeface="Candara" panose="020E0502030303020204" pitchFamily="34" charset="0"/>
              </a:rPr>
              <a:t>if I settle on the far side of the sea,</a:t>
            </a:r>
          </a:p>
          <a:p>
            <a:pPr algn="ctr"/>
            <a:r>
              <a:rPr lang="en-US" sz="5400" dirty="0">
                <a:solidFill>
                  <a:schemeClr val="accent1">
                    <a:lumMod val="50000"/>
                  </a:schemeClr>
                </a:solidFill>
                <a:latin typeface="Candara" panose="020E0502030303020204" pitchFamily="34" charset="0"/>
              </a:rPr>
              <a:t>even there your hand will guide me,</a:t>
            </a:r>
          </a:p>
          <a:p>
            <a:pPr algn="ctr"/>
            <a:r>
              <a:rPr lang="en-US" sz="5400" dirty="0">
                <a:solidFill>
                  <a:schemeClr val="accent1">
                    <a:lumMod val="50000"/>
                  </a:schemeClr>
                </a:solidFill>
                <a:latin typeface="Candara" panose="020E0502030303020204" pitchFamily="34" charset="0"/>
              </a:rPr>
              <a:t>your right hand will hold me fast.</a:t>
            </a:r>
          </a:p>
        </p:txBody>
      </p:sp>
    </p:spTree>
    <p:extLst>
      <p:ext uri="{BB962C8B-B14F-4D97-AF65-F5344CB8AC3E}">
        <p14:creationId xmlns:p14="http://schemas.microsoft.com/office/powerpoint/2010/main" val="2490048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28336"/>
            <a:ext cx="10972799" cy="5078313"/>
          </a:xfrm>
          <a:prstGeom prst="rect">
            <a:avLst/>
          </a:prstGeom>
          <a:noFill/>
        </p:spPr>
        <p:txBody>
          <a:bodyPr wrap="square" rtlCol="0">
            <a:spAutoFit/>
          </a:bodyPr>
          <a:lstStyle/>
          <a:p>
            <a:pPr algn="ctr"/>
            <a:r>
              <a:rPr lang="en-US" sz="5400" dirty="0">
                <a:solidFill>
                  <a:schemeClr val="accent1">
                    <a:lumMod val="50000"/>
                  </a:schemeClr>
                </a:solidFill>
                <a:latin typeface="Candara" panose="020E0502030303020204" pitchFamily="34" charset="0"/>
              </a:rPr>
              <a:t>If I say, “Surely the darkness will hide me</a:t>
            </a:r>
          </a:p>
          <a:p>
            <a:pPr algn="ctr"/>
            <a:r>
              <a:rPr lang="en-US" sz="5400" dirty="0">
                <a:solidFill>
                  <a:schemeClr val="accent1">
                    <a:lumMod val="50000"/>
                  </a:schemeClr>
                </a:solidFill>
                <a:latin typeface="Candara" panose="020E0502030303020204" pitchFamily="34" charset="0"/>
              </a:rPr>
              <a:t>and the light become night around me,”</a:t>
            </a:r>
          </a:p>
          <a:p>
            <a:pPr algn="ctr"/>
            <a:r>
              <a:rPr lang="en-US" sz="5400" dirty="0">
                <a:solidFill>
                  <a:schemeClr val="accent1">
                    <a:lumMod val="50000"/>
                  </a:schemeClr>
                </a:solidFill>
                <a:latin typeface="Candara" panose="020E0502030303020204" pitchFamily="34" charset="0"/>
              </a:rPr>
              <a:t>even the darkness will not be dark to you;</a:t>
            </a:r>
          </a:p>
        </p:txBody>
      </p:sp>
    </p:spTree>
    <p:extLst>
      <p:ext uri="{BB962C8B-B14F-4D97-AF65-F5344CB8AC3E}">
        <p14:creationId xmlns:p14="http://schemas.microsoft.com/office/powerpoint/2010/main" val="17814014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427746"/>
            <a:ext cx="10972799" cy="2585323"/>
          </a:xfrm>
          <a:prstGeom prst="rect">
            <a:avLst/>
          </a:prstGeom>
          <a:noFill/>
        </p:spPr>
        <p:txBody>
          <a:bodyPr wrap="square" rtlCol="0">
            <a:spAutoFit/>
          </a:bodyPr>
          <a:lstStyle/>
          <a:p>
            <a:pPr algn="ctr"/>
            <a:r>
              <a:rPr lang="en-US" sz="5400" dirty="0">
                <a:solidFill>
                  <a:schemeClr val="accent1">
                    <a:lumMod val="50000"/>
                  </a:schemeClr>
                </a:solidFill>
                <a:latin typeface="Candara" panose="020E0502030303020204" pitchFamily="34" charset="0"/>
              </a:rPr>
              <a:t>the night will shine like the day,</a:t>
            </a:r>
          </a:p>
          <a:p>
            <a:pPr algn="ctr"/>
            <a:r>
              <a:rPr lang="en-US" sz="5400" dirty="0">
                <a:solidFill>
                  <a:schemeClr val="accent1">
                    <a:lumMod val="50000"/>
                  </a:schemeClr>
                </a:solidFill>
                <a:latin typeface="Candara" panose="020E0502030303020204" pitchFamily="34" charset="0"/>
              </a:rPr>
              <a:t>for darkness is as light to you.</a:t>
            </a:r>
          </a:p>
          <a:p>
            <a:pPr algn="ctr"/>
            <a:r>
              <a:rPr lang="en-US" sz="5400" dirty="0">
                <a:solidFill>
                  <a:schemeClr val="accent1">
                    <a:lumMod val="50000"/>
                  </a:schemeClr>
                </a:solidFill>
                <a:latin typeface="Candara" panose="020E0502030303020204" pitchFamily="34" charset="0"/>
              </a:rPr>
              <a:t>			</a:t>
            </a:r>
            <a:r>
              <a:rPr lang="en-US" sz="5400" b="1" i="1" dirty="0">
                <a:solidFill>
                  <a:schemeClr val="accent1">
                    <a:lumMod val="50000"/>
                  </a:schemeClr>
                </a:solidFill>
                <a:latin typeface="Candara" panose="020E0502030303020204" pitchFamily="34" charset="0"/>
              </a:rPr>
              <a:t>Psalm 139:7-12</a:t>
            </a:r>
            <a:endParaRPr lang="en-US" sz="5400"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893042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2394846" y="1216779"/>
            <a:ext cx="8464938" cy="3046988"/>
          </a:xfrm>
          <a:prstGeom prst="rect">
            <a:avLst/>
          </a:prstGeom>
          <a:noFill/>
        </p:spPr>
        <p:txBody>
          <a:bodyPr wrap="square" rtlCol="0">
            <a:spAutoFit/>
          </a:bodyPr>
          <a:lstStyle/>
          <a:p>
            <a:r>
              <a:rPr lang="en-GB" sz="9600" b="1" dirty="0">
                <a:solidFill>
                  <a:schemeClr val="accent1">
                    <a:lumMod val="50000"/>
                  </a:schemeClr>
                </a:solidFill>
                <a:latin typeface="Bradley Hand ITC" panose="03070402050302030203" pitchFamily="66" charset="0"/>
              </a:rPr>
              <a:t>Let me tell you a story…</a:t>
            </a:r>
            <a:endParaRPr lang="en-GB" sz="3200" b="1" dirty="0">
              <a:solidFill>
                <a:schemeClr val="accent1">
                  <a:lumMod val="50000"/>
                </a:schemeClr>
              </a:solidFill>
              <a:latin typeface="Bradley Hand ITC" panose="03070402050302030203" pitchFamily="66" charset="0"/>
            </a:endParaRPr>
          </a:p>
        </p:txBody>
      </p:sp>
    </p:spTree>
    <p:extLst>
      <p:ext uri="{BB962C8B-B14F-4D97-AF65-F5344CB8AC3E}">
        <p14:creationId xmlns:p14="http://schemas.microsoft.com/office/powerpoint/2010/main" val="3150022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102000"/>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5ABC7B-8FCD-482C-8DFE-5B45837D512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285590" y="618590"/>
            <a:ext cx="5620820" cy="5620820"/>
          </a:xfrm>
          <a:prstGeom prst="rect">
            <a:avLst/>
          </a:prstGeom>
          <a:ln w="12700">
            <a:solidFill>
              <a:schemeClr val="bg2">
                <a:lumMod val="25000"/>
              </a:schemeClr>
            </a:solidFill>
          </a:ln>
        </p:spPr>
      </p:pic>
    </p:spTree>
    <p:extLst>
      <p:ext uri="{BB962C8B-B14F-4D97-AF65-F5344CB8AC3E}">
        <p14:creationId xmlns:p14="http://schemas.microsoft.com/office/powerpoint/2010/main" val="1292283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102000"/>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5ABC7B-8FCD-482C-8DFE-5B45837D51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5590" y="618590"/>
            <a:ext cx="5620820" cy="5620820"/>
          </a:xfrm>
          <a:prstGeom prst="rect">
            <a:avLst/>
          </a:prstGeom>
          <a:ln w="12700">
            <a:solidFill>
              <a:schemeClr val="bg2">
                <a:lumMod val="25000"/>
              </a:schemeClr>
            </a:solidFill>
          </a:ln>
        </p:spPr>
      </p:pic>
    </p:spTree>
    <p:extLst>
      <p:ext uri="{BB962C8B-B14F-4D97-AF65-F5344CB8AC3E}">
        <p14:creationId xmlns:p14="http://schemas.microsoft.com/office/powerpoint/2010/main" val="1579804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3404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392077"/>
            <a:ext cx="10972799" cy="1754326"/>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The springs of mercy are always full, the streams of mercy always flowing; </a:t>
            </a:r>
          </a:p>
        </p:txBody>
      </p:sp>
    </p:spTree>
    <p:extLst>
      <p:ext uri="{BB962C8B-B14F-4D97-AF65-F5344CB8AC3E}">
        <p14:creationId xmlns:p14="http://schemas.microsoft.com/office/powerpoint/2010/main" val="49467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991024"/>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there is mercy enough in God, enough for all, enough for each, enough forever.</a:t>
            </a:r>
          </a:p>
          <a:p>
            <a:pPr algn="just"/>
            <a:r>
              <a:rPr lang="en-US" sz="5400" dirty="0">
                <a:solidFill>
                  <a:schemeClr val="accent1">
                    <a:lumMod val="50000"/>
                  </a:schemeClr>
                </a:solidFill>
                <a:latin typeface="Candara" panose="020E0502030303020204" pitchFamily="34" charset="0"/>
              </a:rPr>
              <a:t>					</a:t>
            </a:r>
            <a:r>
              <a:rPr lang="en-US" sz="5400" b="1" i="1" dirty="0">
                <a:solidFill>
                  <a:schemeClr val="accent1">
                    <a:lumMod val="50000"/>
                  </a:schemeClr>
                </a:solidFill>
                <a:latin typeface="Candara" panose="020E0502030303020204" pitchFamily="34" charset="0"/>
              </a:rPr>
              <a:t>John Wesley</a:t>
            </a:r>
            <a:endParaRPr lang="en-US" sz="5400"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1541627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9A9E0-FCB6-4C73-BD9F-C235960B0E7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6DD6966-3606-407C-A5DE-4305FF2D24AC}"/>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319565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601</Words>
  <Application>Microsoft Office PowerPoint</Application>
  <PresentationFormat>Widescreen</PresentationFormat>
  <Paragraphs>41</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Bradley Hand ITC</vt:lpstr>
      <vt:lpstr>Calibri</vt:lpstr>
      <vt:lpstr>Calibri Light</vt:lpstr>
      <vt:lpstr>Candara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Gilmour</dc:creator>
  <cp:lastModifiedBy>David Gilmour</cp:lastModifiedBy>
  <cp:revision>11</cp:revision>
  <dcterms:created xsi:type="dcterms:W3CDTF">2019-10-01T14:37:57Z</dcterms:created>
  <dcterms:modified xsi:type="dcterms:W3CDTF">2019-10-23T11:49:28Z</dcterms:modified>
</cp:coreProperties>
</file>