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98" r:id="rId4"/>
    <p:sldId id="312" r:id="rId5"/>
    <p:sldId id="285" r:id="rId6"/>
    <p:sldId id="286" r:id="rId7"/>
    <p:sldId id="313" r:id="rId8"/>
    <p:sldId id="314" r:id="rId9"/>
    <p:sldId id="297" r:id="rId10"/>
    <p:sldId id="296" r:id="rId11"/>
    <p:sldId id="315" r:id="rId12"/>
    <p:sldId id="266" r:id="rId13"/>
    <p:sldId id="316" r:id="rId14"/>
    <p:sldId id="288" r:id="rId15"/>
    <p:sldId id="289" r:id="rId16"/>
    <p:sldId id="290" r:id="rId17"/>
    <p:sldId id="29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703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33153-27C8-4866-89D7-08D4ABD04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CB51C3-05BE-4496-BEAB-807C935375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DFFFA-FD90-4431-ABEE-7239F56D5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2E65E-F7E3-4BA9-ACE0-185A73262AA4}" type="datetimeFigureOut">
              <a:rPr lang="en-GB" smtClean="0"/>
              <a:t>31/10/2019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51010-039E-4392-81AB-1BAFEC855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05EF2-857B-4B33-89F3-28E2DED61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1E5E-AF06-4A42-AF3B-57B8A907D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66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E358A-776B-4C97-BB59-7B75E9E67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A10B83-5743-4872-9F8D-BEE6EC7BC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E03B5-0EE5-44DD-90AA-A25DC4ED1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2E65E-F7E3-4BA9-ACE0-185A73262AA4}" type="datetimeFigureOut">
              <a:rPr lang="en-GB" smtClean="0"/>
              <a:t>31/10/2019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1D8A8-EA2D-4FD3-BBB4-97313F644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20937-6055-4DAD-B914-2C0EA5A07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1E5E-AF06-4A42-AF3B-57B8A907D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324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55A91C-9AFC-400E-8B0A-E156E9535F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943E21-087C-4F92-A683-074D1940EE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4D65B-D903-4C64-9066-1A66EB47B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2E65E-F7E3-4BA9-ACE0-185A73262AA4}" type="datetimeFigureOut">
              <a:rPr lang="en-GB" smtClean="0"/>
              <a:t>31/10/2019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11430-146B-453B-B294-2E945228A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243FE-2E3B-49A9-822C-E2F11099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1E5E-AF06-4A42-AF3B-57B8A907D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248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E72DB-85A3-4189-A381-254956481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FC8F4-6C05-4944-A74D-F54BC3493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41415-5A03-429E-9B5A-24A66CC70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2E65E-F7E3-4BA9-ACE0-185A73262AA4}" type="datetimeFigureOut">
              <a:rPr lang="en-GB" smtClean="0"/>
              <a:t>31/10/2019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542F0-B480-46CE-99CD-79D8DF0F0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4B730-656C-4A17-8353-A88BBC6D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1E5E-AF06-4A42-AF3B-57B8A907D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331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B5C06-51DA-4B78-A230-6CD3B7A4B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BF716-EE3C-4661-AE38-34D42EE99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8CF03-9A12-43BA-AC80-DA9317042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2E65E-F7E3-4BA9-ACE0-185A73262AA4}" type="datetimeFigureOut">
              <a:rPr lang="en-GB" smtClean="0"/>
              <a:t>31/10/2019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EC12D-DBD9-42DA-A461-F6BB62EBB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FD969-33F9-422B-A26A-400B62CB3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1E5E-AF06-4A42-AF3B-57B8A907D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455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E3DB8-675C-49A7-9472-5C086B0A3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58ECD-A975-4809-88E1-03BD8FED6A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21F68E-D2C1-4C4A-9ABD-752C530AE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4DDDCE-6FCC-4F81-903E-ABEE791D0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2E65E-F7E3-4BA9-ACE0-185A73262AA4}" type="datetimeFigureOut">
              <a:rPr lang="en-GB" smtClean="0"/>
              <a:t>31/10/2019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2F576-ABD6-40EF-BCE3-8E9F96F10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198C2-BB77-4501-ACFE-135688516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1E5E-AF06-4A42-AF3B-57B8A907D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910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23487-29E5-4713-A82C-1296BCDCC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5A40D-7D19-4895-A7ED-7F2CD12E2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735A6-B440-4DB8-96E5-79925C0E4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F0FFF0-6156-4A31-96C6-D3C19D13B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C22907-4061-4AC7-A207-52F87898C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6C7627-FEA8-4ED4-91B1-84FF34038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2E65E-F7E3-4BA9-ACE0-185A73262AA4}" type="datetimeFigureOut">
              <a:rPr lang="en-GB" smtClean="0"/>
              <a:t>31/10/2019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3C6954-4483-4C14-9061-2F6C00A40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013A46-BF0F-439E-8D33-0E4889E2F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1E5E-AF06-4A42-AF3B-57B8A907D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295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0DF37-E33E-4861-A000-4DE9C9D9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A2E2F2-6BA9-4AC5-B43C-200BF5C28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2E65E-F7E3-4BA9-ACE0-185A73262AA4}" type="datetimeFigureOut">
              <a:rPr lang="en-GB" smtClean="0"/>
              <a:t>31/10/2019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CC2552-CD24-4BE4-B7B6-C6489C133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162909-F022-44CA-A737-2ED682261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1E5E-AF06-4A42-AF3B-57B8A907D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939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84700A-D439-4C3E-8071-4BCCA7406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2E65E-F7E3-4BA9-ACE0-185A73262AA4}" type="datetimeFigureOut">
              <a:rPr lang="en-GB" smtClean="0"/>
              <a:t>31/10/2019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DE71A-FE56-4C7C-96C9-64B603EB8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F259A-650E-46F0-AAEA-20651871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1E5E-AF06-4A42-AF3B-57B8A907D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676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F1EF4-8BF2-48D2-83C5-FCF21F930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EA0AF-4E2F-41B8-8C94-447F76661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B69C8-4901-4377-BBC4-A80032C89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00E98C-C45C-4613-824D-56D944BD0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2E65E-F7E3-4BA9-ACE0-185A73262AA4}" type="datetimeFigureOut">
              <a:rPr lang="en-GB" smtClean="0"/>
              <a:t>31/10/2019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CDAEF9-07CE-4429-8B31-8C747981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5CC53-E1A6-4EDB-94DA-978244394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1E5E-AF06-4A42-AF3B-57B8A907D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745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E4DA7-BEBA-456A-8505-F0DD1866E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ECF3AF-09DF-4319-8E09-2CB64A0F2F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A376A0-5DF8-4D52-A02D-6B9546B13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4022F6-0BFF-46CA-8C4B-159B03048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2E65E-F7E3-4BA9-ACE0-185A73262AA4}" type="datetimeFigureOut">
              <a:rPr lang="en-GB" smtClean="0"/>
              <a:t>31/10/2019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85ED92-4659-4018-AACA-CD6887E03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C72E6A-0A27-4B3B-A9A9-D1EBC36F8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1E5E-AF06-4A42-AF3B-57B8A907D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514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A77DC8-8953-43E0-B57F-809DC3568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4CE60-23A9-49A4-B38A-562E2C7FA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862E6-133D-45E6-AC74-78F3C6EC32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2E65E-F7E3-4BA9-ACE0-185A73262AA4}" type="datetimeFigureOut">
              <a:rPr lang="en-GB" smtClean="0"/>
              <a:t>31/10/2019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128E8-6167-4CA6-AABC-87D8F06017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56A29-ECC8-4D88-ACBE-B862C1DA4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F1E5E-AF06-4A42-AF3B-57B8A907D1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774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10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Goonies Trailer">
            <a:hlinkClick r:id="" action="ppaction://media"/>
            <a:extLst>
              <a:ext uri="{FF2B5EF4-FFF2-40B4-BE49-F238E27FC236}">
                <a16:creationId xmlns:a16="http://schemas.microsoft.com/office/drawing/2014/main" id="{4C96F712-62E6-4010-98E1-4556B913EE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631" y="419929"/>
            <a:ext cx="10698738" cy="601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4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0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5ABC7B-8FCD-482C-8DFE-5B45837D51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2"/>
          <a:stretch/>
        </p:blipFill>
        <p:spPr>
          <a:xfrm>
            <a:off x="4110789" y="256769"/>
            <a:ext cx="3970421" cy="6344462"/>
          </a:xfrm>
          <a:prstGeom prst="rect">
            <a:avLst/>
          </a:prstGeom>
          <a:ln w="12700"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92283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32FE4-F6D3-4C27-B6A2-F5A5D3903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0BBAF-0FEB-4735-8F31-CDE752C7D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988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D7466F-772D-42CA-B0B9-BEBBEDFFA371}"/>
              </a:ext>
            </a:extLst>
          </p:cNvPr>
          <p:cNvSpPr txBox="1"/>
          <p:nvPr/>
        </p:nvSpPr>
        <p:spPr>
          <a:xfrm>
            <a:off x="320842" y="151739"/>
            <a:ext cx="1147010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Persuaded that the true nature of things is not obvious, Jesus sets out, in word and deed, to fracture the hypnotic hold of life-as-it-has-always-been.</a:t>
            </a:r>
          </a:p>
          <a:p>
            <a:pPr algn="just"/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		</a:t>
            </a:r>
            <a:r>
              <a:rPr lang="en-US" sz="5400" b="1" i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Dale Alisson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546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FE527-6F1B-4732-AF9A-9C5F05BC8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8576D-1FB9-4F3D-894B-6E65C4DA0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229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D7466F-772D-42CA-B0B9-BEBBEDFFA371}"/>
              </a:ext>
            </a:extLst>
          </p:cNvPr>
          <p:cNvSpPr txBox="1"/>
          <p:nvPr/>
        </p:nvSpPr>
        <p:spPr>
          <a:xfrm>
            <a:off x="609600" y="616960"/>
            <a:ext cx="109727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The kingdom of Heaven is not simply joy; it is a joy that is worth all that you have.</a:t>
            </a:r>
          </a:p>
          <a:p>
            <a:pPr algn="just"/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			</a:t>
            </a:r>
            <a:r>
              <a:rPr lang="en-US" sz="5400" b="1" i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Jennifer T </a:t>
            </a:r>
            <a:r>
              <a:rPr lang="en-US" sz="5400" b="1" i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Kaalund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579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993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D7466F-772D-42CA-B0B9-BEBBEDFFA371}"/>
              </a:ext>
            </a:extLst>
          </p:cNvPr>
          <p:cNvSpPr txBox="1"/>
          <p:nvPr/>
        </p:nvSpPr>
        <p:spPr>
          <a:xfrm>
            <a:off x="609600" y="843629"/>
            <a:ext cx="109727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To participate in and be possessed by the empire of Heaven is worth everything.</a:t>
            </a:r>
          </a:p>
          <a:p>
            <a:pPr algn="just"/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			     </a:t>
            </a:r>
            <a:r>
              <a:rPr lang="en-US" sz="5400" b="1" i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Warren Carter</a:t>
            </a:r>
            <a:endParaRPr lang="en-US" sz="54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94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D7466F-772D-42CA-B0B9-BEBBEDFFA371}"/>
              </a:ext>
            </a:extLst>
          </p:cNvPr>
          <p:cNvSpPr txBox="1"/>
          <p:nvPr/>
        </p:nvSpPr>
        <p:spPr>
          <a:xfrm>
            <a:off x="2394846" y="1216779"/>
            <a:ext cx="84649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Let me tell you a story…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022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D7466F-772D-42CA-B0B9-BEBBEDFFA371}"/>
              </a:ext>
            </a:extLst>
          </p:cNvPr>
          <p:cNvSpPr txBox="1"/>
          <p:nvPr/>
        </p:nvSpPr>
        <p:spPr>
          <a:xfrm>
            <a:off x="2394846" y="1216779"/>
            <a:ext cx="84649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Let me tell you a story…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071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D7466F-772D-42CA-B0B9-BEBBEDFFA371}"/>
              </a:ext>
            </a:extLst>
          </p:cNvPr>
          <p:cNvSpPr txBox="1"/>
          <p:nvPr/>
        </p:nvSpPr>
        <p:spPr>
          <a:xfrm>
            <a:off x="609600" y="237045"/>
            <a:ext cx="1097279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1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[The Kingdom] is a treasure so inestimably precious </a:t>
            </a:r>
            <a:r>
              <a:rPr lang="en-US" sz="51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that the </a:t>
            </a:r>
            <a:r>
              <a:rPr lang="en-US" sz="51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one who obtains it is willing to surrender for it whatever would interfere with having it.</a:t>
            </a:r>
          </a:p>
          <a:p>
            <a:pPr algn="just"/>
            <a:r>
              <a:rPr lang="en-US" sz="51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     William Hendriksen</a:t>
            </a:r>
            <a:endParaRPr lang="en-US" sz="51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67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34F3C-223D-4A74-A4A4-E152A0896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55025-0B69-45CB-BED7-0C3BA0858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379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D7466F-772D-42CA-B0B9-BEBBEDFFA371}"/>
              </a:ext>
            </a:extLst>
          </p:cNvPr>
          <p:cNvSpPr txBox="1"/>
          <p:nvPr/>
        </p:nvSpPr>
        <p:spPr>
          <a:xfrm>
            <a:off x="609600" y="262968"/>
            <a:ext cx="109727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“The kingdom of heaven is like treasure hidden in a field. When a man found it, he hid it again, and then in his joy went and sold all he had and bought that field.</a:t>
            </a:r>
          </a:p>
        </p:txBody>
      </p:sp>
    </p:spTree>
    <p:extLst>
      <p:ext uri="{BB962C8B-B14F-4D97-AF65-F5344CB8AC3E}">
        <p14:creationId xmlns:p14="http://schemas.microsoft.com/office/powerpoint/2010/main" val="1274085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D7466F-772D-42CA-B0B9-BEBBEDFFA371}"/>
              </a:ext>
            </a:extLst>
          </p:cNvPr>
          <p:cNvSpPr txBox="1"/>
          <p:nvPr/>
        </p:nvSpPr>
        <p:spPr>
          <a:xfrm>
            <a:off x="609600" y="1520414"/>
            <a:ext cx="10972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“Again, the kingdom of heaven is like a merchant looking for fine pearls. </a:t>
            </a:r>
          </a:p>
        </p:txBody>
      </p:sp>
    </p:spTree>
    <p:extLst>
      <p:ext uri="{BB962C8B-B14F-4D97-AF65-F5344CB8AC3E}">
        <p14:creationId xmlns:p14="http://schemas.microsoft.com/office/powerpoint/2010/main" val="262722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D7466F-772D-42CA-B0B9-BEBBEDFFA371}"/>
              </a:ext>
            </a:extLst>
          </p:cNvPr>
          <p:cNvSpPr txBox="1"/>
          <p:nvPr/>
        </p:nvSpPr>
        <p:spPr>
          <a:xfrm>
            <a:off x="609600" y="798519"/>
            <a:ext cx="109727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When he found one of great value, he went away and sold everything he had and bought it.”</a:t>
            </a:r>
          </a:p>
          <a:p>
            <a:pPr algn="just"/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						</a:t>
            </a:r>
            <a:r>
              <a:rPr lang="en-US" sz="5400" b="1" i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Matthew 13:44-46</a:t>
            </a:r>
            <a:endParaRPr lang="en-US" sz="54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108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D6AAD-41F9-42AD-9F88-D9602CF2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5A38B-6D60-4C8F-AC06-B2D699DF6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737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0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5ABC7B-8FCD-482C-8DFE-5B45837D5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180" y="618590"/>
            <a:ext cx="5620820" cy="5620820"/>
          </a:xfrm>
          <a:prstGeom prst="rect">
            <a:avLst/>
          </a:prstGeom>
          <a:ln w="12700">
            <a:solidFill>
              <a:schemeClr val="bg2">
                <a:lumMod val="2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12F2E4-37DD-45AD-976E-277A6C6C24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7" t="11528" r="16910" b="11960"/>
          <a:stretch/>
        </p:blipFill>
        <p:spPr>
          <a:xfrm>
            <a:off x="6449850" y="1443789"/>
            <a:ext cx="5309013" cy="336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62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186</Words>
  <Application>Microsoft Office PowerPoint</Application>
  <PresentationFormat>Widescreen</PresentationFormat>
  <Paragraphs>14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Bradley Hand ITC</vt:lpstr>
      <vt:lpstr>Calibri</vt:lpstr>
      <vt:lpstr>Calibri Light</vt:lpstr>
      <vt:lpstr>Candara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Gilmour</dc:creator>
  <cp:lastModifiedBy>David Gilmour</cp:lastModifiedBy>
  <cp:revision>14</cp:revision>
  <dcterms:created xsi:type="dcterms:W3CDTF">2019-10-01T14:37:57Z</dcterms:created>
  <dcterms:modified xsi:type="dcterms:W3CDTF">2019-10-31T13:00:51Z</dcterms:modified>
</cp:coreProperties>
</file>