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97" r:id="rId4"/>
    <p:sldId id="260" r:id="rId5"/>
    <p:sldId id="305" r:id="rId6"/>
    <p:sldId id="312" r:id="rId7"/>
    <p:sldId id="294" r:id="rId8"/>
    <p:sldId id="293" r:id="rId9"/>
    <p:sldId id="298" r:id="rId10"/>
    <p:sldId id="259" r:id="rId11"/>
    <p:sldId id="261" r:id="rId12"/>
    <p:sldId id="289" r:id="rId13"/>
    <p:sldId id="262" r:id="rId14"/>
    <p:sldId id="299" r:id="rId15"/>
    <p:sldId id="306" r:id="rId16"/>
    <p:sldId id="264" r:id="rId17"/>
    <p:sldId id="265" r:id="rId18"/>
    <p:sldId id="307" r:id="rId19"/>
    <p:sldId id="268" r:id="rId20"/>
    <p:sldId id="290" r:id="rId21"/>
    <p:sldId id="275" r:id="rId22"/>
    <p:sldId id="276" r:id="rId23"/>
    <p:sldId id="308" r:id="rId24"/>
    <p:sldId id="309" r:id="rId25"/>
    <p:sldId id="281" r:id="rId26"/>
    <p:sldId id="310" r:id="rId27"/>
    <p:sldId id="311" r:id="rId28"/>
    <p:sldId id="302" r:id="rId29"/>
    <p:sldId id="304" r:id="rId30"/>
    <p:sldId id="28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703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7E56A-82FD-4824-AF7D-2B59572792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CA7759-DF74-4827-B0B7-99DDFF423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1DDAA-DEC9-4F03-800A-62C4FB3D3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9623-A06E-47A9-89B6-606059EC35E2}" type="datetimeFigureOut">
              <a:rPr lang="en-GB" smtClean="0"/>
              <a:t>28/01/2020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4D563-A3DF-4D13-9046-F39CD6174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47988-C8FE-40E0-8D82-18B10A69A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6E4D-C83E-4274-ABE6-53DC178B4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667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19E5D-B08B-4C16-9A92-6E293058A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5643C6-3415-40F1-B624-6A924421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608FC-C578-48DA-BCD3-B90DE0C50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9623-A06E-47A9-89B6-606059EC35E2}" type="datetimeFigureOut">
              <a:rPr lang="en-GB" smtClean="0"/>
              <a:t>28/01/2020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AF2F8-A1F7-4CA4-BB17-68D0CA8A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967FF-890C-4454-BB2B-D45C6266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6E4D-C83E-4274-ABE6-53DC178B4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968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277CCF-47E2-49D0-8B21-BB9C18D2D1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AA24C4-8B16-4FB8-A6E1-062995719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E2599-36AB-452C-92EF-F67BCDDE7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9623-A06E-47A9-89B6-606059EC35E2}" type="datetimeFigureOut">
              <a:rPr lang="en-GB" smtClean="0"/>
              <a:t>28/01/2020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01B93-2DBA-41E7-9118-3D243C669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98BC5-DA49-4403-A76B-7EF930ABF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6E4D-C83E-4274-ABE6-53DC178B4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730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F4C57-1AE1-49AC-A4D0-5A15F828C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86579-6998-4E27-A0EC-2452C50DB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0686C-134F-47FC-B35E-CE2A26A62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9623-A06E-47A9-89B6-606059EC35E2}" type="datetimeFigureOut">
              <a:rPr lang="en-GB" smtClean="0"/>
              <a:t>28/01/2020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0E132-38EF-4359-B120-2B4421A09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652E3-6B58-4D79-8801-6D1BAB16F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6E4D-C83E-4274-ABE6-53DC178B4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051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10254-A838-4685-9565-FEBCD616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6872CF-5C67-40C9-B512-AB814A96C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163B9-7FA3-4DBE-94DF-DC6A904F8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9623-A06E-47A9-89B6-606059EC35E2}" type="datetimeFigureOut">
              <a:rPr lang="en-GB" smtClean="0"/>
              <a:t>28/01/2020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ABB3D-7A02-417E-A9EF-C9D5C5849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0A50E-326C-4FCA-A7C3-2A93780CD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6E4D-C83E-4274-ABE6-53DC178B4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76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F35A9-6FFE-470C-986F-760ECFC4C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0A38B-0C4C-41C3-9ECF-FCD0DF12CF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A9B2E-1145-4672-A6CA-60E4F01FC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5BBA7-1621-4A86-BE0F-9435E595E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9623-A06E-47A9-89B6-606059EC35E2}" type="datetimeFigureOut">
              <a:rPr lang="en-GB" smtClean="0"/>
              <a:t>28/01/2020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0DB78-7115-4A12-8B0C-252A02A70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C0711-00AC-4A2C-B47A-7CAE228B1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6E4D-C83E-4274-ABE6-53DC178B4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869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D9FCA-657A-441D-B80B-DC20D75DE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056200-00F7-4160-990D-7114342CC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C55B6F-3CBB-4AF8-BA08-4A3C473614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4B2825-0F44-4402-8E66-F7525746D0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E17FD0-4EC2-40D2-8108-0C6C4ACE87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8951A3-2460-4C00-B41B-D783F64A6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9623-A06E-47A9-89B6-606059EC35E2}" type="datetimeFigureOut">
              <a:rPr lang="en-GB" smtClean="0"/>
              <a:t>28/01/2020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5C239F-0482-46BC-862D-D37D41BC7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13C3F5-45E6-491C-A97A-93D24DD71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6E4D-C83E-4274-ABE6-53DC178B4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908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2AF68-2243-4707-940F-C75B031F1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0BC781-A38C-4514-9F8D-70B41F797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9623-A06E-47A9-89B6-606059EC35E2}" type="datetimeFigureOut">
              <a:rPr lang="en-GB" smtClean="0"/>
              <a:t>28/01/2020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045672-6876-44F2-B287-FEF2324D0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00B54B-AC7F-447D-AEDA-6FD6787EF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6E4D-C83E-4274-ABE6-53DC178B4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334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11DC34-0261-48D3-8897-81B37854F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9623-A06E-47A9-89B6-606059EC35E2}" type="datetimeFigureOut">
              <a:rPr lang="en-GB" smtClean="0"/>
              <a:t>28/01/2020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CA270B-C509-4BD5-B00A-47F8EE48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19992-42FD-452B-BD35-7C9A88D54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6E4D-C83E-4274-ABE6-53DC178B4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560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BA8E3-3AB5-46E7-BBFD-D1A025C55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392D7-541D-4486-895F-755B4B7D7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433321-4C73-4AF0-9E0E-E62C0240B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084C8B-A542-4D83-A482-C16016C1B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9623-A06E-47A9-89B6-606059EC35E2}" type="datetimeFigureOut">
              <a:rPr lang="en-GB" smtClean="0"/>
              <a:t>28/01/2020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62CF51-3C2F-4308-9D4C-389336F6C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B9F91-8E21-4AA9-9FF3-D5E7EAECC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6E4D-C83E-4274-ABE6-53DC178B4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397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EA2BB-6BDE-44FC-AB9D-CFF3A429C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63243A-2948-464A-81C5-B61B0B0E4E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55E4E4-D53A-4839-9D07-07CB6F3BF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080AC-F6C4-436C-B91A-E1CC7CBF7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9623-A06E-47A9-89B6-606059EC35E2}" type="datetimeFigureOut">
              <a:rPr lang="en-GB" smtClean="0"/>
              <a:t>28/01/2020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CBA8D4-5803-4D1B-A6D8-C225D69E1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240285-BEAC-4ABF-A15E-1C769A261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6E4D-C83E-4274-ABE6-53DC178B4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A607F0-B12D-49DF-B76C-14A449ABA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7EC67A-C830-451A-8FE6-C1B0D1002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6DFA2-41B8-4381-8DBE-989A0002C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89623-A06E-47A9-89B6-606059EC35E2}" type="datetimeFigureOut">
              <a:rPr lang="en-GB" smtClean="0"/>
              <a:t>28/01/2020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208FF-AB0C-4C5A-8E30-E9F505382E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89429-2E58-4B94-9ABD-751F67207E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86E4D-C83E-4274-ABE6-53DC178B4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62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F8B12F-2113-40D8-9BD5-E48AFD3751FF}"/>
              </a:ext>
            </a:extLst>
          </p:cNvPr>
          <p:cNvSpPr txBox="1"/>
          <p:nvPr/>
        </p:nvSpPr>
        <p:spPr>
          <a:xfrm>
            <a:off x="1606193" y="5414480"/>
            <a:ext cx="8979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accent3">
                    <a:lumMod val="75000"/>
                  </a:schemeClr>
                </a:solidFill>
                <a:latin typeface="Segoe UI Light" panose="020B0502040204020203" pitchFamily="34" charset="0"/>
                <a:ea typeface="Microsoft JhengHei" panose="020B0604030504040204" pitchFamily="34" charset="-120"/>
                <a:cs typeface="Segoe UI Light" panose="020B0502040204020203" pitchFamily="34" charset="0"/>
              </a:rPr>
              <a:t>Life </a:t>
            </a:r>
            <a:r>
              <a:rPr lang="en-GB" sz="5400" b="1" dirty="0">
                <a:solidFill>
                  <a:schemeClr val="accent3">
                    <a:lumMod val="75000"/>
                  </a:schemeClr>
                </a:solidFill>
                <a:latin typeface="Segoe UI Light" panose="020B0502040204020203" pitchFamily="34" charset="0"/>
                <a:ea typeface="MS PMincho" panose="02020600040205080304" pitchFamily="18" charset="-128"/>
                <a:cs typeface="Segoe UI Light" panose="020B0502040204020203" pitchFamily="34" charset="0"/>
              </a:rPr>
              <a:t>through</a:t>
            </a:r>
            <a:r>
              <a:rPr lang="en-GB" sz="5400" b="1" dirty="0">
                <a:solidFill>
                  <a:schemeClr val="accent3">
                    <a:lumMod val="75000"/>
                  </a:schemeClr>
                </a:solidFill>
                <a:latin typeface="Segoe UI Light" panose="020B0502040204020203" pitchFamily="34" charset="0"/>
                <a:ea typeface="Microsoft JhengHei" panose="020B0604030504040204" pitchFamily="34" charset="-120"/>
                <a:cs typeface="Segoe UI Light" panose="020B0502040204020203" pitchFamily="34" charset="0"/>
              </a:rPr>
              <a:t> Gospel lenses</a:t>
            </a:r>
          </a:p>
        </p:txBody>
      </p:sp>
    </p:spTree>
    <p:extLst>
      <p:ext uri="{BB962C8B-B14F-4D97-AF65-F5344CB8AC3E}">
        <p14:creationId xmlns:p14="http://schemas.microsoft.com/office/powerpoint/2010/main" val="2052401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8E2AD7-E259-4078-B349-89DA07054C78}"/>
              </a:ext>
            </a:extLst>
          </p:cNvPr>
          <p:cNvSpPr txBox="1"/>
          <p:nvPr/>
        </p:nvSpPr>
        <p:spPr>
          <a:xfrm>
            <a:off x="835631" y="1114485"/>
            <a:ext cx="105207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“Blessed are the poor in spirit,</a:t>
            </a:r>
          </a:p>
          <a:p>
            <a:pPr algn="ctr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for theirs is the kingdom of heaven.</a:t>
            </a:r>
          </a:p>
          <a:p>
            <a:pPr algn="ctr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Blessed are those who mourn,</a:t>
            </a:r>
          </a:p>
          <a:p>
            <a:pPr algn="ctr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for they will be comforted.</a:t>
            </a:r>
          </a:p>
        </p:txBody>
      </p:sp>
    </p:spTree>
    <p:extLst>
      <p:ext uri="{BB962C8B-B14F-4D97-AF65-F5344CB8AC3E}">
        <p14:creationId xmlns:p14="http://schemas.microsoft.com/office/powerpoint/2010/main" val="2012054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8E2AD7-E259-4078-B349-89DA07054C78}"/>
              </a:ext>
            </a:extLst>
          </p:cNvPr>
          <p:cNvSpPr txBox="1"/>
          <p:nvPr/>
        </p:nvSpPr>
        <p:spPr>
          <a:xfrm>
            <a:off x="835631" y="1240879"/>
            <a:ext cx="1052073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Blessed are the meek,</a:t>
            </a:r>
          </a:p>
          <a:p>
            <a:pPr algn="ctr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for they will inherit the earth.</a:t>
            </a:r>
          </a:p>
          <a:p>
            <a:pPr algn="ctr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Blessed are those who hunger and thirst for righteousness,</a:t>
            </a:r>
          </a:p>
          <a:p>
            <a:pPr algn="ctr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for they will be filled.</a:t>
            </a:r>
          </a:p>
        </p:txBody>
      </p:sp>
    </p:spTree>
    <p:extLst>
      <p:ext uri="{BB962C8B-B14F-4D97-AF65-F5344CB8AC3E}">
        <p14:creationId xmlns:p14="http://schemas.microsoft.com/office/powerpoint/2010/main" val="1055300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8E2AD7-E259-4078-B349-89DA07054C78}"/>
              </a:ext>
            </a:extLst>
          </p:cNvPr>
          <p:cNvSpPr txBox="1"/>
          <p:nvPr/>
        </p:nvSpPr>
        <p:spPr>
          <a:xfrm>
            <a:off x="835631" y="1366872"/>
            <a:ext cx="105207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Blessed are the merciful,</a:t>
            </a:r>
          </a:p>
          <a:p>
            <a:pPr algn="ctr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for they will be shown mercy.</a:t>
            </a:r>
          </a:p>
          <a:p>
            <a:pPr algn="ctr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Blessed are the pure in heart,</a:t>
            </a:r>
          </a:p>
          <a:p>
            <a:pPr algn="ctr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for they will see God.</a:t>
            </a:r>
          </a:p>
        </p:txBody>
      </p:sp>
    </p:spTree>
    <p:extLst>
      <p:ext uri="{BB962C8B-B14F-4D97-AF65-F5344CB8AC3E}">
        <p14:creationId xmlns:p14="http://schemas.microsoft.com/office/powerpoint/2010/main" val="2288391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8E2AD7-E259-4078-B349-89DA07054C78}"/>
              </a:ext>
            </a:extLst>
          </p:cNvPr>
          <p:cNvSpPr txBox="1"/>
          <p:nvPr/>
        </p:nvSpPr>
        <p:spPr>
          <a:xfrm>
            <a:off x="835631" y="1176277"/>
            <a:ext cx="1052073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Blessed are the peacemakers,</a:t>
            </a:r>
          </a:p>
          <a:p>
            <a:pPr algn="ctr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for they will be called children of God.</a:t>
            </a:r>
          </a:p>
          <a:p>
            <a:pPr algn="ctr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Blessed are those who are persecuted because of righteousness,</a:t>
            </a:r>
          </a:p>
          <a:p>
            <a:pPr algn="ctr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for theirs is the kingdom of heaven.</a:t>
            </a:r>
          </a:p>
        </p:txBody>
      </p:sp>
    </p:spTree>
    <p:extLst>
      <p:ext uri="{BB962C8B-B14F-4D97-AF65-F5344CB8AC3E}">
        <p14:creationId xmlns:p14="http://schemas.microsoft.com/office/powerpoint/2010/main" val="1328091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8E2AD7-E259-4078-B349-89DA07054C78}"/>
              </a:ext>
            </a:extLst>
          </p:cNvPr>
          <p:cNvSpPr txBox="1"/>
          <p:nvPr/>
        </p:nvSpPr>
        <p:spPr>
          <a:xfrm>
            <a:off x="835631" y="1315430"/>
            <a:ext cx="105207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“Blessed are you when people insult you, persecute you and falsely say all kinds of evil against you because of me. </a:t>
            </a:r>
          </a:p>
        </p:txBody>
      </p:sp>
    </p:spTree>
    <p:extLst>
      <p:ext uri="{BB962C8B-B14F-4D97-AF65-F5344CB8AC3E}">
        <p14:creationId xmlns:p14="http://schemas.microsoft.com/office/powerpoint/2010/main" val="405970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8E2AD7-E259-4078-B349-89DA07054C78}"/>
              </a:ext>
            </a:extLst>
          </p:cNvPr>
          <p:cNvSpPr txBox="1"/>
          <p:nvPr/>
        </p:nvSpPr>
        <p:spPr>
          <a:xfrm>
            <a:off x="835631" y="1187093"/>
            <a:ext cx="1052073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Rejoice and be glad, because great is your reward in heaven, for in the same way they persecuted the prophets who were before you.</a:t>
            </a:r>
          </a:p>
          <a:p>
            <a:pPr algn="just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					</a:t>
            </a:r>
            <a:r>
              <a:rPr lang="en-US" sz="5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Matthew 5:1-12</a:t>
            </a:r>
            <a:endParaRPr lang="en-US" sz="5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48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768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8E2AD7-E259-4078-B349-89DA07054C78}"/>
              </a:ext>
            </a:extLst>
          </p:cNvPr>
          <p:cNvSpPr txBox="1"/>
          <p:nvPr/>
        </p:nvSpPr>
        <p:spPr>
          <a:xfrm>
            <a:off x="835631" y="1033411"/>
            <a:ext cx="1052073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A lie doesn’t become truth, wrong doesn’t become right, and evil doesn’t become good just because it’s accepted by a majority.					  						</a:t>
            </a:r>
            <a:r>
              <a:rPr lang="en-US" sz="5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Rick Warren</a:t>
            </a:r>
            <a:endParaRPr lang="en-GB" sz="5000" dirty="0"/>
          </a:p>
        </p:txBody>
      </p:sp>
    </p:spTree>
    <p:extLst>
      <p:ext uri="{BB962C8B-B14F-4D97-AF65-F5344CB8AC3E}">
        <p14:creationId xmlns:p14="http://schemas.microsoft.com/office/powerpoint/2010/main" val="4237227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8E2AD7-E259-4078-B349-89DA07054C78}"/>
              </a:ext>
            </a:extLst>
          </p:cNvPr>
          <p:cNvSpPr txBox="1"/>
          <p:nvPr/>
        </p:nvSpPr>
        <p:spPr>
          <a:xfrm>
            <a:off x="835631" y="1530716"/>
            <a:ext cx="105207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Truth is not what you want it to be; it is what it is. And you must bend to its power or live a lie. </a:t>
            </a:r>
          </a:p>
          <a:p>
            <a:pPr algn="just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					  </a:t>
            </a:r>
            <a:r>
              <a:rPr lang="en-US" sz="5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Miyamoto </a:t>
            </a:r>
            <a:r>
              <a:rPr lang="en-US" sz="50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Musashi</a:t>
            </a:r>
            <a:r>
              <a:rPr lang="en-US" sz="5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endParaRPr lang="en-GB" sz="5000" dirty="0"/>
          </a:p>
        </p:txBody>
      </p:sp>
    </p:spTree>
    <p:extLst>
      <p:ext uri="{BB962C8B-B14F-4D97-AF65-F5344CB8AC3E}">
        <p14:creationId xmlns:p14="http://schemas.microsoft.com/office/powerpoint/2010/main" val="3586169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C2092-AC74-49ED-BE61-6C622BD33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9C2B1-FFC3-4256-8298-6FE5AC1E0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375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785D8B-3B18-47BC-AF9A-7394363FB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8256" y="262443"/>
            <a:ext cx="8075488" cy="63331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3308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8E2AD7-E259-4078-B349-89DA07054C78}"/>
              </a:ext>
            </a:extLst>
          </p:cNvPr>
          <p:cNvSpPr txBox="1"/>
          <p:nvPr/>
        </p:nvSpPr>
        <p:spPr>
          <a:xfrm>
            <a:off x="835631" y="2171378"/>
            <a:ext cx="105207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You have heard that it was said…But I tell you.</a:t>
            </a:r>
            <a:r>
              <a:rPr lang="en-US" sz="5000" b="1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						   	</a:t>
            </a:r>
            <a:endParaRPr lang="en-GB" sz="5000" b="1" i="1" dirty="0"/>
          </a:p>
        </p:txBody>
      </p:sp>
    </p:spTree>
    <p:extLst>
      <p:ext uri="{BB962C8B-B14F-4D97-AF65-F5344CB8AC3E}">
        <p14:creationId xmlns:p14="http://schemas.microsoft.com/office/powerpoint/2010/main" val="657343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B8547-EF97-4E0D-B2CF-28DFD1CC4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1B3C0-565E-4B6B-AD2E-BD4017F98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157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8E2AD7-E259-4078-B349-89DA07054C78}"/>
              </a:ext>
            </a:extLst>
          </p:cNvPr>
          <p:cNvSpPr txBox="1"/>
          <p:nvPr/>
        </p:nvSpPr>
        <p:spPr>
          <a:xfrm>
            <a:off x="835631" y="1102426"/>
            <a:ext cx="105207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Millennials aren’t looking for a hipper Christianity…we’re looking for a truer Christianity, a more authentic Christianity. </a:t>
            </a:r>
            <a:endParaRPr lang="en-GB" sz="5000" b="1" i="1" dirty="0"/>
          </a:p>
        </p:txBody>
      </p:sp>
    </p:spTree>
    <p:extLst>
      <p:ext uri="{BB962C8B-B14F-4D97-AF65-F5344CB8AC3E}">
        <p14:creationId xmlns:p14="http://schemas.microsoft.com/office/powerpoint/2010/main" val="2260540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8E2AD7-E259-4078-B349-89DA07054C78}"/>
              </a:ext>
            </a:extLst>
          </p:cNvPr>
          <p:cNvSpPr txBox="1"/>
          <p:nvPr/>
        </p:nvSpPr>
        <p:spPr>
          <a:xfrm>
            <a:off x="835631" y="893879"/>
            <a:ext cx="1052073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Like every generation before ours and every generation after, we’re looking for Jesus- the same Jesus who can be found in the strange places He’s always been going: </a:t>
            </a:r>
            <a:endParaRPr lang="en-GB" sz="5000" b="1" i="1" dirty="0"/>
          </a:p>
        </p:txBody>
      </p:sp>
    </p:spTree>
    <p:extLst>
      <p:ext uri="{BB962C8B-B14F-4D97-AF65-F5344CB8AC3E}">
        <p14:creationId xmlns:p14="http://schemas.microsoft.com/office/powerpoint/2010/main" val="1965664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8E2AD7-E259-4078-B349-89DA07054C78}"/>
              </a:ext>
            </a:extLst>
          </p:cNvPr>
          <p:cNvSpPr txBox="1"/>
          <p:nvPr/>
        </p:nvSpPr>
        <p:spPr>
          <a:xfrm>
            <a:off x="835631" y="1359100"/>
            <a:ext cx="105207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 bread, in wine, in baptism, in the Word, in suffering, in community, and among the least of these.</a:t>
            </a:r>
          </a:p>
          <a:p>
            <a:pPr algn="just"/>
            <a:r>
              <a:rPr lang="en-US" sz="5000" b="1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						</a:t>
            </a:r>
            <a:r>
              <a:rPr lang="en-US" sz="5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Rachel Held Evans</a:t>
            </a:r>
            <a:endParaRPr lang="en-GB" sz="5000" b="1" i="1" dirty="0"/>
          </a:p>
        </p:txBody>
      </p:sp>
    </p:spTree>
    <p:extLst>
      <p:ext uri="{BB962C8B-B14F-4D97-AF65-F5344CB8AC3E}">
        <p14:creationId xmlns:p14="http://schemas.microsoft.com/office/powerpoint/2010/main" val="473663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E9E10-4D22-4743-978A-CAD1AC610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D0B94-4371-432E-B89B-4724936C1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284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izard of Oz">
            <a:hlinkClick r:id="" action="ppaction://media"/>
            <a:extLst>
              <a:ext uri="{FF2B5EF4-FFF2-40B4-BE49-F238E27FC236}">
                <a16:creationId xmlns:a16="http://schemas.microsoft.com/office/drawing/2014/main" id="{5F0AD85D-2892-4219-89AF-03E70485FBD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1871" y="501744"/>
            <a:ext cx="10408258" cy="5854512"/>
          </a:xfrm>
        </p:spPr>
      </p:pic>
    </p:spTree>
    <p:extLst>
      <p:ext uri="{BB962C8B-B14F-4D97-AF65-F5344CB8AC3E}">
        <p14:creationId xmlns:p14="http://schemas.microsoft.com/office/powerpoint/2010/main" val="350851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72F75-F2AE-4F62-85EF-57D2A40A2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8C7C2-2FEE-4FDC-9492-EEEBB44EF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727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8E2AD7-E259-4078-B349-89DA07054C78}"/>
              </a:ext>
            </a:extLst>
          </p:cNvPr>
          <p:cNvSpPr txBox="1"/>
          <p:nvPr/>
        </p:nvSpPr>
        <p:spPr>
          <a:xfrm>
            <a:off x="835631" y="968164"/>
            <a:ext cx="1052073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 the Resurrection we are granted all the resources we need to live today as if we were already living in God’s future. </a:t>
            </a:r>
          </a:p>
          <a:p>
            <a:pPr algn="just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		</a:t>
            </a:r>
            <a:r>
              <a:rPr lang="en-US" sz="5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Jon Middendorf</a:t>
            </a:r>
          </a:p>
        </p:txBody>
      </p:sp>
    </p:spTree>
    <p:extLst>
      <p:ext uri="{BB962C8B-B14F-4D97-AF65-F5344CB8AC3E}">
        <p14:creationId xmlns:p14="http://schemas.microsoft.com/office/powerpoint/2010/main" val="1239275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350A5-AEF1-4B62-AFF9-2B19A9541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851FF-FDB1-4D1F-949B-0F381D138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418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51FAD-7920-45D2-99AB-8B7EDE954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08D82-9EF3-49AD-ABF9-5F518A564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673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F8B12F-2113-40D8-9BD5-E48AFD3751FF}"/>
              </a:ext>
            </a:extLst>
          </p:cNvPr>
          <p:cNvSpPr txBox="1"/>
          <p:nvPr/>
        </p:nvSpPr>
        <p:spPr>
          <a:xfrm>
            <a:off x="1606193" y="5414480"/>
            <a:ext cx="8979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Segoe UI Light" panose="020B0502040204020203" pitchFamily="34" charset="0"/>
                <a:ea typeface="Microsoft JhengHei" panose="020B0604030504040204" pitchFamily="34" charset="-120"/>
                <a:cs typeface="Segoe UI Light" panose="020B0502040204020203" pitchFamily="34" charset="0"/>
              </a:rPr>
              <a:t>Life 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Segoe UI Light" panose="020B0502040204020203" pitchFamily="34" charset="0"/>
                <a:ea typeface="MS PMincho" panose="02020600040205080304" pitchFamily="18" charset="-128"/>
                <a:cs typeface="Segoe UI Light" panose="020B0502040204020203" pitchFamily="34" charset="0"/>
              </a:rPr>
              <a:t>through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Segoe UI Light" panose="020B0502040204020203" pitchFamily="34" charset="0"/>
                <a:ea typeface="Microsoft JhengHei" panose="020B0604030504040204" pitchFamily="34" charset="-120"/>
                <a:cs typeface="Segoe UI Light" panose="020B0502040204020203" pitchFamily="34" charset="0"/>
              </a:rPr>
              <a:t> Gospel lenses</a:t>
            </a:r>
          </a:p>
        </p:txBody>
      </p:sp>
    </p:spTree>
    <p:extLst>
      <p:ext uri="{BB962C8B-B14F-4D97-AF65-F5344CB8AC3E}">
        <p14:creationId xmlns:p14="http://schemas.microsoft.com/office/powerpoint/2010/main" val="1962494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8E2AD7-E259-4078-B349-89DA07054C78}"/>
              </a:ext>
            </a:extLst>
          </p:cNvPr>
          <p:cNvSpPr txBox="1"/>
          <p:nvPr/>
        </p:nvSpPr>
        <p:spPr>
          <a:xfrm>
            <a:off x="835631" y="766285"/>
            <a:ext cx="1052073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Jesus’ beatitudes are nonsensical on the terms projected by the powerful, the rich, the comfortable; if we are honest, they are nonsensical to most of us. </a:t>
            </a:r>
          </a:p>
        </p:txBody>
      </p:sp>
    </p:spTree>
    <p:extLst>
      <p:ext uri="{BB962C8B-B14F-4D97-AF65-F5344CB8AC3E}">
        <p14:creationId xmlns:p14="http://schemas.microsoft.com/office/powerpoint/2010/main" val="3154637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8E2AD7-E259-4078-B349-89DA07054C78}"/>
              </a:ext>
            </a:extLst>
          </p:cNvPr>
          <p:cNvSpPr txBox="1"/>
          <p:nvPr/>
        </p:nvSpPr>
        <p:spPr>
          <a:xfrm>
            <a:off x="835631" y="601899"/>
            <a:ext cx="1052073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How can weakness be powerful? How can peacemakers thrive in a world tinged with violence? How can persecution be a site of blessed transformation?</a:t>
            </a:r>
          </a:p>
          <a:p>
            <a:pPr algn="just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				  </a:t>
            </a:r>
            <a:r>
              <a:rPr lang="en-US" sz="5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Eric Barreto</a:t>
            </a:r>
            <a:endParaRPr lang="en-US" sz="5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3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BC526-2127-49B0-ACC1-1809C177E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A8044-66B3-44B7-B3BC-BAA064A24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569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 Tilted World">
            <a:hlinkClick r:id="" action="ppaction://media"/>
            <a:extLst>
              <a:ext uri="{FF2B5EF4-FFF2-40B4-BE49-F238E27FC236}">
                <a16:creationId xmlns:a16="http://schemas.microsoft.com/office/drawing/2014/main" id="{38C7F1B3-A648-4FA7-A7BA-E592AB48DBF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526" y="541486"/>
            <a:ext cx="10266947" cy="5775027"/>
          </a:xfrm>
        </p:spPr>
      </p:pic>
    </p:spTree>
    <p:extLst>
      <p:ext uri="{BB962C8B-B14F-4D97-AF65-F5344CB8AC3E}">
        <p14:creationId xmlns:p14="http://schemas.microsoft.com/office/powerpoint/2010/main" val="53834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49F3E-FB99-4F15-9233-71CFA810C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701E9F-F832-4887-AFA4-C9C11628D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055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8E2AD7-E259-4078-B349-89DA07054C78}"/>
              </a:ext>
            </a:extLst>
          </p:cNvPr>
          <p:cNvSpPr txBox="1"/>
          <p:nvPr/>
        </p:nvSpPr>
        <p:spPr>
          <a:xfrm>
            <a:off x="835631" y="1105332"/>
            <a:ext cx="105207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Now when Jesus saw the crowds, he went up on a mountainside and sat down. His disciples came to him, and he began to teach them. He said:</a:t>
            </a:r>
          </a:p>
        </p:txBody>
      </p:sp>
    </p:spTree>
    <p:extLst>
      <p:ext uri="{BB962C8B-B14F-4D97-AF65-F5344CB8AC3E}">
        <p14:creationId xmlns:p14="http://schemas.microsoft.com/office/powerpoint/2010/main" val="1109317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487</Words>
  <Application>Microsoft Office PowerPoint</Application>
  <PresentationFormat>Widescreen</PresentationFormat>
  <Paragraphs>35</Paragraphs>
  <Slides>30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Segoe UI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Gilmour</dc:creator>
  <cp:lastModifiedBy>David Gilmour</cp:lastModifiedBy>
  <cp:revision>21</cp:revision>
  <dcterms:created xsi:type="dcterms:W3CDTF">2019-12-20T11:15:07Z</dcterms:created>
  <dcterms:modified xsi:type="dcterms:W3CDTF">2020-01-28T16:19:15Z</dcterms:modified>
</cp:coreProperties>
</file>