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97" r:id="rId4"/>
    <p:sldId id="263" r:id="rId5"/>
    <p:sldId id="264" r:id="rId6"/>
    <p:sldId id="266" r:id="rId7"/>
    <p:sldId id="298" r:id="rId8"/>
    <p:sldId id="309" r:id="rId9"/>
    <p:sldId id="310" r:id="rId10"/>
    <p:sldId id="270" r:id="rId11"/>
    <p:sldId id="307" r:id="rId12"/>
    <p:sldId id="304" r:id="rId13"/>
    <p:sldId id="300" r:id="rId14"/>
    <p:sldId id="31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8"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6367-2BFC-4CC7-8481-AF0D5916953A}" type="datetimeFigureOut">
              <a:rPr lang="en-GB" smtClean="0"/>
              <a:pPr/>
              <a:t>26/06/2018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41B45-49D6-4C26-B8E1-890EF30F421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alyst title.png"/>
          <p:cNvPicPr>
            <a:picLocks noGrp="1" noChangeAspect="1"/>
          </p:cNvPicPr>
          <p:nvPr>
            <p:ph idx="1"/>
          </p:nvPr>
        </p:nvPicPr>
        <p:blipFill>
          <a:blip r:embed="rId2" cstate="print"/>
          <a:srcRect l="18597" t="2839" r="19161" b="12002"/>
          <a:stretch>
            <a:fillRect/>
          </a:stretch>
        </p:blipFill>
        <p:spPr>
          <a:xfrm>
            <a:off x="611560" y="188640"/>
            <a:ext cx="7863274" cy="6048672"/>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80728"/>
            <a:ext cx="8352928" cy="1846659"/>
          </a:xfrm>
          <a:prstGeom prst="rect">
            <a:avLst/>
          </a:prstGeom>
          <a:noFill/>
        </p:spPr>
        <p:txBody>
          <a:bodyPr wrap="square" rtlCol="0">
            <a:spAutoFit/>
          </a:bodyPr>
          <a:lstStyle/>
          <a:p>
            <a:pPr algn="just"/>
            <a:r>
              <a:rPr lang="en-GB" sz="3800" b="1" dirty="0" smtClean="0">
                <a:solidFill>
                  <a:schemeClr val="bg1"/>
                </a:solidFill>
                <a:latin typeface="Candara" pitchFamily="34" charset="0"/>
              </a:rPr>
              <a:t>I will ask the Father, and He will give you another advocate to help you and be with you forever.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92696"/>
            <a:ext cx="8352928" cy="2431435"/>
          </a:xfrm>
          <a:prstGeom prst="rect">
            <a:avLst/>
          </a:prstGeom>
          <a:noFill/>
        </p:spPr>
        <p:txBody>
          <a:bodyPr wrap="square" rtlCol="0">
            <a:spAutoFit/>
          </a:bodyPr>
          <a:lstStyle/>
          <a:p>
            <a:pPr algn="just"/>
            <a:r>
              <a:rPr lang="en-GB" sz="3800" b="1" dirty="0" smtClean="0">
                <a:solidFill>
                  <a:schemeClr val="bg1"/>
                </a:solidFill>
                <a:latin typeface="Candara" pitchFamily="34" charset="0"/>
              </a:rPr>
              <a:t>Praise be to the God and Father of our Lord Jesus Christ, the Father of compassion and the God of all comfort, who comforts us in all our troubles, </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08720"/>
            <a:ext cx="8352928" cy="2431435"/>
          </a:xfrm>
          <a:prstGeom prst="rect">
            <a:avLst/>
          </a:prstGeom>
          <a:noFill/>
        </p:spPr>
        <p:txBody>
          <a:bodyPr wrap="square" rtlCol="0">
            <a:spAutoFit/>
          </a:bodyPr>
          <a:lstStyle/>
          <a:p>
            <a:pPr algn="just"/>
            <a:r>
              <a:rPr lang="en-GB" sz="3800" b="1" dirty="0" smtClean="0">
                <a:solidFill>
                  <a:schemeClr val="bg1"/>
                </a:solidFill>
                <a:latin typeface="Candara" pitchFamily="34" charset="0"/>
              </a:rPr>
              <a:t>so </a:t>
            </a:r>
            <a:r>
              <a:rPr lang="en-GB" sz="3800" b="1" dirty="0" smtClean="0">
                <a:solidFill>
                  <a:schemeClr val="bg1"/>
                </a:solidFill>
                <a:latin typeface="Candara" pitchFamily="34" charset="0"/>
              </a:rPr>
              <a:t>that we can comfort those in any trouble with the comfort we ourselves </a:t>
            </a:r>
            <a:r>
              <a:rPr lang="en-GB" sz="3800" b="1" dirty="0" smtClean="0">
                <a:solidFill>
                  <a:schemeClr val="bg1"/>
                </a:solidFill>
                <a:latin typeface="Candara" pitchFamily="34" charset="0"/>
              </a:rPr>
              <a:t>receive </a:t>
            </a:r>
            <a:r>
              <a:rPr lang="en-GB" sz="3800" b="1" dirty="0" smtClean="0">
                <a:solidFill>
                  <a:schemeClr val="bg1"/>
                </a:solidFill>
                <a:latin typeface="Candara" pitchFamily="34" charset="0"/>
              </a:rPr>
              <a:t>from God.</a:t>
            </a:r>
          </a:p>
          <a:p>
            <a:pPr algn="just"/>
            <a:r>
              <a:rPr lang="en-GB" sz="3800" b="1" dirty="0" smtClean="0">
                <a:solidFill>
                  <a:schemeClr val="bg1"/>
                </a:solidFill>
                <a:latin typeface="Candara" pitchFamily="34" charset="0"/>
              </a:rPr>
              <a:t>				</a:t>
            </a:r>
            <a:r>
              <a:rPr lang="en-GB" sz="3800" b="1" dirty="0" smtClean="0">
                <a:solidFill>
                  <a:schemeClr val="bg1"/>
                </a:solidFill>
                <a:latin typeface="Candara" pitchFamily="34" charset="0"/>
              </a:rPr>
              <a:t>   </a:t>
            </a:r>
            <a:r>
              <a:rPr lang="en-GB" sz="3800" b="1" i="1" dirty="0" smtClean="0">
                <a:solidFill>
                  <a:schemeClr val="bg1"/>
                </a:solidFill>
                <a:latin typeface="Candara" pitchFamily="34" charset="0"/>
              </a:rPr>
              <a:t>2 Corinthians 1:3-4</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92696"/>
            <a:ext cx="8352928" cy="3016210"/>
          </a:xfrm>
          <a:prstGeom prst="rect">
            <a:avLst/>
          </a:prstGeom>
          <a:noFill/>
        </p:spPr>
        <p:txBody>
          <a:bodyPr wrap="square" rtlCol="0">
            <a:spAutoFit/>
          </a:bodyPr>
          <a:lstStyle/>
          <a:p>
            <a:pPr algn="just"/>
            <a:r>
              <a:rPr lang="en-GB" sz="3800" b="1" dirty="0" smtClean="0">
                <a:solidFill>
                  <a:schemeClr val="bg1"/>
                </a:solidFill>
                <a:latin typeface="Candara" pitchFamily="34" charset="0"/>
              </a:rPr>
              <a:t>If you love me, keep my commands. And I will ask the Father, and he will give you another advocate to help you and be with you forever— the Spirit of truth. </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016210"/>
          </a:xfrm>
          <a:prstGeom prst="rect">
            <a:avLst/>
          </a:prstGeom>
          <a:noFill/>
        </p:spPr>
        <p:txBody>
          <a:bodyPr wrap="square" rtlCol="0">
            <a:spAutoFit/>
          </a:bodyPr>
          <a:lstStyle/>
          <a:p>
            <a:pPr algn="just"/>
            <a:r>
              <a:rPr lang="en-GB" sz="3800" b="1" dirty="0" smtClean="0">
                <a:solidFill>
                  <a:schemeClr val="bg1"/>
                </a:solidFill>
                <a:latin typeface="Candara" pitchFamily="34" charset="0"/>
              </a:rPr>
              <a:t>The world cannot accept him, because it neither sees him nor knows him. But you know him, for he lives with you and will be in you. I will not leave you as orphans; I will come to you. </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016210"/>
          </a:xfrm>
          <a:prstGeom prst="rect">
            <a:avLst/>
          </a:prstGeom>
          <a:noFill/>
        </p:spPr>
        <p:txBody>
          <a:bodyPr wrap="square" rtlCol="0">
            <a:spAutoFit/>
          </a:bodyPr>
          <a:lstStyle/>
          <a:p>
            <a:pPr algn="just"/>
            <a:r>
              <a:rPr lang="en-GB" sz="3800" b="1" dirty="0" smtClean="0">
                <a:solidFill>
                  <a:schemeClr val="bg1"/>
                </a:solidFill>
                <a:latin typeface="Candara" pitchFamily="34" charset="0"/>
              </a:rPr>
              <a:t>Before long, the world will not see me anymore, but you will see me</a:t>
            </a:r>
            <a:r>
              <a:rPr lang="en-GB" sz="3800" b="1" dirty="0" smtClean="0">
                <a:solidFill>
                  <a:schemeClr val="bg1"/>
                </a:solidFill>
                <a:latin typeface="Candara" pitchFamily="34" charset="0"/>
              </a:rPr>
              <a:t>. Because </a:t>
            </a:r>
            <a:r>
              <a:rPr lang="en-GB" sz="3800" b="1" dirty="0" smtClean="0">
                <a:solidFill>
                  <a:schemeClr val="bg1"/>
                </a:solidFill>
                <a:latin typeface="Candara" pitchFamily="34" charset="0"/>
              </a:rPr>
              <a:t>I live, you also will live. On that day you will realize that I am in my Father, and you are in me, and I am in you. </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016210"/>
          </a:xfrm>
          <a:prstGeom prst="rect">
            <a:avLst/>
          </a:prstGeom>
          <a:noFill/>
        </p:spPr>
        <p:txBody>
          <a:bodyPr wrap="square" rtlCol="0">
            <a:spAutoFit/>
          </a:bodyPr>
          <a:lstStyle/>
          <a:p>
            <a:pPr algn="just"/>
            <a:r>
              <a:rPr lang="en-GB" sz="3800" b="1" dirty="0" smtClean="0">
                <a:solidFill>
                  <a:schemeClr val="bg1"/>
                </a:solidFill>
                <a:latin typeface="Candara" pitchFamily="34" charset="0"/>
              </a:rPr>
              <a:t>Whoever has my commands and keeps them is the one who loves me. The one who loves me will be loved by my Father, and I too will love them and show myself to them.”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3016210"/>
          </a:xfrm>
          <a:prstGeom prst="rect">
            <a:avLst/>
          </a:prstGeom>
          <a:noFill/>
        </p:spPr>
        <p:txBody>
          <a:bodyPr wrap="square" rtlCol="0">
            <a:spAutoFit/>
          </a:bodyPr>
          <a:lstStyle/>
          <a:p>
            <a:pPr algn="just"/>
            <a:r>
              <a:rPr lang="en-GB" sz="3800" b="1" dirty="0" smtClean="0">
                <a:solidFill>
                  <a:schemeClr val="bg1"/>
                </a:solidFill>
                <a:latin typeface="Candara" pitchFamily="34" charset="0"/>
              </a:rPr>
              <a:t>Then Judas (not Judas Iscariot) said, “But, Lord, why do you intend to show yourself to us and not to the world</a:t>
            </a:r>
            <a:r>
              <a:rPr lang="en-GB" sz="3800" b="1" dirty="0" smtClean="0">
                <a:solidFill>
                  <a:schemeClr val="bg1"/>
                </a:solidFill>
                <a:latin typeface="Candara" pitchFamily="34" charset="0"/>
              </a:rPr>
              <a:t>?” Jesus </a:t>
            </a:r>
            <a:r>
              <a:rPr lang="en-GB" sz="3800" b="1" dirty="0" smtClean="0">
                <a:solidFill>
                  <a:schemeClr val="bg1"/>
                </a:solidFill>
                <a:latin typeface="Candara" pitchFamily="34" charset="0"/>
              </a:rPr>
              <a:t>replied, “Anyone who loves me will obey my teaching. </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332656"/>
            <a:ext cx="8352928" cy="3744416"/>
          </a:xfrm>
          <a:prstGeom prst="rect">
            <a:avLst/>
          </a:prstGeom>
          <a:noFill/>
        </p:spPr>
        <p:txBody>
          <a:bodyPr wrap="square" rtlCol="0">
            <a:spAutoFit/>
          </a:bodyPr>
          <a:lstStyle/>
          <a:p>
            <a:pPr algn="just"/>
            <a:r>
              <a:rPr lang="en-GB" sz="3800" b="1" dirty="0" smtClean="0">
                <a:solidFill>
                  <a:schemeClr val="bg1"/>
                </a:solidFill>
                <a:latin typeface="Candara" pitchFamily="34" charset="0"/>
              </a:rPr>
              <a:t>My Father will love them, and we will come to them and make our home with them. Anyone who does not love me will not obey my teaching. These words you hear are not my own; they belong to the Father who sent 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332656"/>
            <a:ext cx="8352928" cy="3600986"/>
          </a:xfrm>
          <a:prstGeom prst="rect">
            <a:avLst/>
          </a:prstGeom>
          <a:noFill/>
        </p:spPr>
        <p:txBody>
          <a:bodyPr wrap="square" rtlCol="0">
            <a:spAutoFit/>
          </a:bodyPr>
          <a:lstStyle/>
          <a:p>
            <a:pPr algn="just"/>
            <a:r>
              <a:rPr lang="en-GB" sz="3800" b="1" dirty="0" smtClean="0">
                <a:solidFill>
                  <a:schemeClr val="bg1"/>
                </a:solidFill>
                <a:latin typeface="Candara" pitchFamily="34" charset="0"/>
              </a:rPr>
              <a:t>“All this I have spoken while still with you. But the Advocate, the Holy Spirit, whom the Father will send in my name, will teach you all things and will remind you of everything I have said to you.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332656"/>
            <a:ext cx="8352928" cy="3016210"/>
          </a:xfrm>
          <a:prstGeom prst="rect">
            <a:avLst/>
          </a:prstGeom>
          <a:noFill/>
        </p:spPr>
        <p:txBody>
          <a:bodyPr wrap="square" rtlCol="0">
            <a:spAutoFit/>
          </a:bodyPr>
          <a:lstStyle/>
          <a:p>
            <a:pPr algn="just"/>
            <a:r>
              <a:rPr lang="en-GB" sz="3800" b="1" dirty="0" smtClean="0">
                <a:solidFill>
                  <a:schemeClr val="bg1"/>
                </a:solidFill>
                <a:latin typeface="Candara" pitchFamily="34" charset="0"/>
              </a:rPr>
              <a:t>Peace I leave with you; my peace I give you. I do not give to you as the world gives. Do not let your hearts be troubled and do not be afraid</a:t>
            </a:r>
            <a:r>
              <a:rPr lang="en-GB" sz="3800" b="1" dirty="0" smtClean="0">
                <a:solidFill>
                  <a:schemeClr val="bg1"/>
                </a:solidFill>
                <a:latin typeface="Candara" pitchFamily="34" charset="0"/>
              </a:rPr>
              <a:t>.</a:t>
            </a:r>
          </a:p>
          <a:p>
            <a:pPr algn="just"/>
            <a:r>
              <a:rPr lang="en-GB" sz="3800" b="1" dirty="0" smtClean="0">
                <a:solidFill>
                  <a:schemeClr val="bg1"/>
                </a:solidFill>
                <a:latin typeface="Candara" pitchFamily="34" charset="0"/>
              </a:rPr>
              <a:t>	</a:t>
            </a:r>
            <a:r>
              <a:rPr lang="en-GB" sz="3800" b="1" dirty="0" smtClean="0">
                <a:solidFill>
                  <a:schemeClr val="bg1"/>
                </a:solidFill>
                <a:latin typeface="Candara" pitchFamily="34" charset="0"/>
              </a:rPr>
              <a:t>					</a:t>
            </a:r>
            <a:r>
              <a:rPr lang="en-GB" sz="3800" b="1" i="1" dirty="0" smtClean="0">
                <a:solidFill>
                  <a:schemeClr val="bg1"/>
                </a:solidFill>
                <a:latin typeface="Candara" pitchFamily="34" charset="0"/>
              </a:rPr>
              <a:t>John 14:15-27</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2260</TotalTime>
  <Words>185</Words>
  <Application>Microsoft Office PowerPoint</Application>
  <PresentationFormat>On-screen Show (4:3)</PresentationFormat>
  <Paragraphs>13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7</cp:revision>
  <dcterms:created xsi:type="dcterms:W3CDTF">2018-05-29T15:02:07Z</dcterms:created>
  <dcterms:modified xsi:type="dcterms:W3CDTF">2018-06-26T14:30:33Z</dcterms:modified>
</cp:coreProperties>
</file>