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48" r:id="rId4"/>
    <p:sldId id="349" r:id="rId5"/>
    <p:sldId id="356" r:id="rId6"/>
    <p:sldId id="338" r:id="rId7"/>
    <p:sldId id="351" r:id="rId8"/>
    <p:sldId id="311" r:id="rId9"/>
    <p:sldId id="339" r:id="rId10"/>
    <p:sldId id="317" r:id="rId11"/>
    <p:sldId id="340" r:id="rId12"/>
    <p:sldId id="352" r:id="rId13"/>
    <p:sldId id="353" r:id="rId14"/>
    <p:sldId id="341" r:id="rId15"/>
    <p:sldId id="342" r:id="rId16"/>
    <p:sldId id="354" r:id="rId17"/>
    <p:sldId id="343" r:id="rId18"/>
    <p:sldId id="344" r:id="rId19"/>
    <p:sldId id="345" r:id="rId20"/>
    <p:sldId id="313" r:id="rId21"/>
    <p:sldId id="314" r:id="rId22"/>
    <p:sldId id="346" r:id="rId23"/>
    <p:sldId id="350" r:id="rId24"/>
    <p:sldId id="355" r:id="rId25"/>
    <p:sldId id="31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409568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29237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379733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251664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190551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332123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142594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419934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397574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184406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10/10/2018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val="28502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F6E44-8E11-4445-A99C-8E67DFBAE36E}" type="datetimeFigureOut">
              <a:rPr lang="en-GB" smtClean="0"/>
              <a:pPr/>
              <a:t>10/10/2018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732D1-B527-4E8A-8C90-D567F29A019D}" type="slidenum">
              <a:rPr lang="en-GB" smtClean="0"/>
              <a:pPr/>
              <a:t>‹#›</a:t>
            </a:fld>
            <a:endParaRPr lang="en-GB"/>
          </a:p>
        </p:txBody>
      </p:sp>
    </p:spTree>
    <p:extLst>
      <p:ext uri="{BB962C8B-B14F-4D97-AF65-F5344CB8AC3E}">
        <p14:creationId xmlns:p14="http://schemas.microsoft.com/office/powerpoint/2010/main" val="319831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14"/>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9" y="1628800"/>
            <a:ext cx="9138351" cy="3790259"/>
          </a:xfrm>
          <a:prstGeom prst="rect">
            <a:avLst/>
          </a:prstGeom>
        </p:spPr>
      </p:pic>
    </p:spTree>
    <p:extLst>
      <p:ext uri="{BB962C8B-B14F-4D97-AF65-F5344CB8AC3E}">
        <p14:creationId xmlns:p14="http://schemas.microsoft.com/office/powerpoint/2010/main" val="323378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04664"/>
            <a:ext cx="8229600" cy="3672408"/>
          </a:xfrm>
        </p:spPr>
        <p:txBody>
          <a:bodyPr>
            <a:normAutofit/>
          </a:bodyPr>
          <a:lstStyle/>
          <a:p>
            <a:pPr marL="0" algn="just">
              <a:buNone/>
            </a:pPr>
            <a:r>
              <a:rPr lang="en-GB" sz="4400" b="1" dirty="0">
                <a:solidFill>
                  <a:srgbClr val="FFFFCC"/>
                </a:solidFill>
                <a:latin typeface="Candara" pitchFamily="34" charset="0"/>
              </a:rPr>
              <a:t>The letter that he took to the king of Israel read: “With this letter I am sending my servant Naaman to you so that you may cure him of his leprosy.”</a:t>
            </a:r>
          </a:p>
          <a:p>
            <a:pPr marL="0" algn="just">
              <a:buNone/>
            </a:pPr>
            <a:endParaRPr lang="en-GB" sz="4400" dirty="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536504"/>
          </a:xfrm>
        </p:spPr>
        <p:txBody>
          <a:bodyPr>
            <a:normAutofit/>
          </a:bodyPr>
          <a:lstStyle/>
          <a:p>
            <a:pPr marL="0" algn="just">
              <a:buNone/>
            </a:pPr>
            <a:r>
              <a:rPr lang="en-GB" sz="4400" b="1" dirty="0">
                <a:solidFill>
                  <a:srgbClr val="FFFFCC"/>
                </a:solidFill>
                <a:latin typeface="Candara" pitchFamily="34" charset="0"/>
              </a:rPr>
              <a:t>As soon as the king of Israel read the letter, he tore his robes and said, “Am I God? Can I kill and bring back to life? Why does this fellow send someone to me to be cured of his leprosy? </a:t>
            </a: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536504"/>
          </a:xfrm>
        </p:spPr>
        <p:txBody>
          <a:bodyPr>
            <a:normAutofit/>
          </a:bodyPr>
          <a:lstStyle/>
          <a:p>
            <a:pPr marL="0" algn="just">
              <a:buNone/>
            </a:pPr>
            <a:r>
              <a:rPr lang="en-GB" sz="4400" b="1" dirty="0">
                <a:solidFill>
                  <a:srgbClr val="FFFFCC"/>
                </a:solidFill>
                <a:latin typeface="Candara" pitchFamily="34" charset="0"/>
              </a:rPr>
              <a:t>See how he is trying to pick a quarrel with me!” When Elisha the man of God heard that the king of Israel had torn his robes, he sent him this message:</a:t>
            </a: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536504"/>
          </a:xfrm>
        </p:spPr>
        <p:txBody>
          <a:bodyPr>
            <a:normAutofit/>
          </a:bodyPr>
          <a:lstStyle/>
          <a:p>
            <a:pPr marL="0" algn="just">
              <a:buNone/>
            </a:pPr>
            <a:r>
              <a:rPr lang="en-GB" sz="4400" b="1" dirty="0">
                <a:solidFill>
                  <a:srgbClr val="FFFFCC"/>
                </a:solidFill>
                <a:latin typeface="Candara" pitchFamily="34" charset="0"/>
              </a:rPr>
              <a:t>“Why have you torn your robes? Have the man come to me and he will know that there is a prophet in Israel.”</a:t>
            </a:r>
          </a:p>
          <a:p>
            <a:pPr marL="0" algn="just">
              <a:buNone/>
            </a:pPr>
            <a:r>
              <a:rPr lang="en-GB" sz="4400" b="1" dirty="0">
                <a:solidFill>
                  <a:srgbClr val="FFFFCC"/>
                </a:solidFill>
                <a:latin typeface="Candara" pitchFamily="34" charset="0"/>
              </a:rPr>
              <a:t>					</a:t>
            </a:r>
            <a:r>
              <a:rPr lang="en-GB" sz="4400" b="1" i="1" dirty="0">
                <a:solidFill>
                  <a:srgbClr val="FFFFCC"/>
                </a:solidFill>
                <a:latin typeface="Candara" pitchFamily="34" charset="0"/>
              </a:rPr>
              <a:t>2 Kings 5:1-8</a:t>
            </a:r>
            <a:endParaRPr lang="en-GB" sz="4400" b="1" dirty="0">
              <a:solidFill>
                <a:srgbClr val="FFFFCC"/>
              </a:solidFill>
              <a:latin typeface="Candara" pitchFamily="34" charset="0"/>
            </a:endParaRPr>
          </a:p>
          <a:p>
            <a:pPr marL="0" algn="just">
              <a:buNone/>
            </a:pPr>
            <a:endParaRPr lang="en-GB" sz="4400" b="1" dirty="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Tree>
    <p:extLst>
      <p:ext uri="{BB962C8B-B14F-4D97-AF65-F5344CB8AC3E}">
        <p14:creationId xmlns:p14="http://schemas.microsoft.com/office/powerpoint/2010/main" val="39336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3600400"/>
          </a:xfrm>
        </p:spPr>
        <p:txBody>
          <a:bodyPr>
            <a:normAutofit/>
          </a:bodyPr>
          <a:lstStyle/>
          <a:p>
            <a:pPr marL="0" algn="just">
              <a:buNone/>
            </a:pPr>
            <a:r>
              <a:rPr lang="en-GB" sz="4400" b="1" dirty="0">
                <a:solidFill>
                  <a:srgbClr val="FFFFCC"/>
                </a:solidFill>
                <a:latin typeface="Candara" pitchFamily="34" charset="0"/>
              </a:rPr>
              <a:t>He has a name, she does not. He was a great warrior, she was a captive. He lived a life that demanded respect, she was a servant. </a:t>
            </a:r>
          </a:p>
          <a:p>
            <a:pPr marL="0" algn="just">
              <a:buNone/>
            </a:pPr>
            <a:endParaRPr lang="en-GB" sz="4400" dirty="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544616"/>
          </a:xfrm>
        </p:spPr>
        <p:txBody>
          <a:bodyPr>
            <a:normAutofit/>
          </a:bodyPr>
          <a:lstStyle/>
          <a:p>
            <a:pPr marL="0" algn="just">
              <a:buNone/>
            </a:pPr>
            <a:r>
              <a:rPr lang="en-GB" sz="4400" b="1" dirty="0">
                <a:solidFill>
                  <a:srgbClr val="FFFFCC"/>
                </a:solidFill>
                <a:latin typeface="Candara" pitchFamily="34" charset="0"/>
              </a:rPr>
              <a:t>Yet despite being on foreign soil, and despite being a captive of war, she had the one thing that could rid Naaman of the condition that plagued him. </a:t>
            </a:r>
          </a:p>
          <a:p>
            <a:pPr marL="0" algn="just">
              <a:buNone/>
            </a:pPr>
            <a:r>
              <a:rPr lang="en-GB" sz="4400" b="1" dirty="0">
                <a:solidFill>
                  <a:srgbClr val="FFFFCC"/>
                </a:solidFill>
                <a:latin typeface="Candara" pitchFamily="34" charset="0"/>
              </a:rPr>
              <a:t>					       </a:t>
            </a:r>
            <a:r>
              <a:rPr lang="en-GB" sz="4400" b="1" i="1" dirty="0">
                <a:solidFill>
                  <a:srgbClr val="FFFFCC"/>
                </a:solidFill>
                <a:latin typeface="Candara" pitchFamily="34" charset="0"/>
              </a:rPr>
              <a:t>WD Tucker</a:t>
            </a:r>
          </a:p>
          <a:p>
            <a:pPr marL="0" algn="just">
              <a:buNone/>
            </a:pPr>
            <a:endParaRPr lang="en-GB" sz="4400" dirty="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Tree>
    <p:extLst>
      <p:ext uri="{BB962C8B-B14F-4D97-AF65-F5344CB8AC3E}">
        <p14:creationId xmlns:p14="http://schemas.microsoft.com/office/powerpoint/2010/main" val="393366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5256584"/>
          </a:xfrm>
        </p:spPr>
        <p:txBody>
          <a:bodyPr>
            <a:normAutofit/>
          </a:bodyPr>
          <a:lstStyle/>
          <a:p>
            <a:pPr marL="0" algn="just">
              <a:buNone/>
            </a:pPr>
            <a:r>
              <a:rPr lang="en-GB" sz="4400" b="1" dirty="0">
                <a:solidFill>
                  <a:srgbClr val="FFFFCC"/>
                </a:solidFill>
                <a:latin typeface="Candara" pitchFamily="34" charset="0"/>
              </a:rPr>
              <a:t>The plan of God is not to choose some people, and then exclude and push away other people. The plan is to choose a people so that through those people God could reach all the people. </a:t>
            </a:r>
          </a:p>
          <a:p>
            <a:pPr marL="0" algn="just">
              <a:buNone/>
            </a:pPr>
            <a:r>
              <a:rPr lang="en-GB" sz="4400" b="1" dirty="0">
                <a:solidFill>
                  <a:srgbClr val="FFFFCC"/>
                </a:solidFill>
                <a:latin typeface="Candara" pitchFamily="34" charset="0"/>
              </a:rPr>
              <a:t>				     </a:t>
            </a:r>
            <a:r>
              <a:rPr lang="en-GB" sz="4400" b="1" i="1" dirty="0">
                <a:solidFill>
                  <a:srgbClr val="FFFFCC"/>
                </a:solidFill>
                <a:latin typeface="Candara" pitchFamily="34" charset="0"/>
              </a:rPr>
              <a:t>Jon Middendorf</a:t>
            </a:r>
          </a:p>
          <a:p>
            <a:pPr marL="0" algn="just">
              <a:buNone/>
            </a:pPr>
            <a:endParaRPr lang="en-GB" sz="4400" b="1" dirty="0">
              <a:solidFill>
                <a:srgbClr val="FFFFCC"/>
              </a:solidFill>
              <a:latin typeface="Candara" pitchFamily="34" charset="0"/>
            </a:endParaRPr>
          </a:p>
          <a:p>
            <a:pPr marL="0" algn="just">
              <a:buNone/>
            </a:pPr>
            <a:endParaRPr lang="en-GB" sz="4400" b="1" dirty="0">
              <a:solidFill>
                <a:srgbClr val="FFFFCC"/>
              </a:solidFill>
              <a:latin typeface="Candara" pitchFamily="34" charset="0"/>
            </a:endParaRPr>
          </a:p>
          <a:p>
            <a:pPr marL="0" algn="just">
              <a:buNone/>
            </a:pPr>
            <a:endParaRPr lang="en-GB" sz="4400" dirty="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p14="http://schemas.microsoft.com/office/powerpoint/2010/main" val="39336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Content Placeholder 7" descr="IMG_1429.JPG"/>
          <p:cNvPicPr>
            <a:picLocks noGrp="1" noChangeAspect="1"/>
          </p:cNvPicPr>
          <p:nvPr>
            <p:ph idx="1"/>
          </p:nvPr>
        </p:nvPicPr>
        <p:blipFill>
          <a:blip r:embed="rId3" cstate="print"/>
          <a:stretch>
            <a:fillRect/>
          </a:stretch>
        </p:blipFill>
        <p:spPr>
          <a:xfrm>
            <a:off x="3275856" y="360205"/>
            <a:ext cx="2304255" cy="6227513"/>
          </a:xfrm>
          <a:ln w="12700">
            <a:solidFill>
              <a:schemeClr val="tx1"/>
            </a:solidFill>
          </a:ln>
        </p:spPr>
      </p:pic>
    </p:spTree>
    <p:extLst>
      <p:ext uri="{BB962C8B-B14F-4D97-AF65-F5344CB8AC3E}">
        <p14:creationId xmlns:p14="http://schemas.microsoft.com/office/powerpoint/2010/main" val="39336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4824536"/>
          </a:xfrm>
        </p:spPr>
        <p:txBody>
          <a:bodyPr>
            <a:normAutofit/>
          </a:bodyPr>
          <a:lstStyle/>
          <a:p>
            <a:pPr marL="0" algn="just">
              <a:buNone/>
            </a:pPr>
            <a:r>
              <a:rPr lang="en-GB" sz="4400" b="1" dirty="0">
                <a:solidFill>
                  <a:srgbClr val="FFFFCC"/>
                </a:solidFill>
                <a:latin typeface="Candara" pitchFamily="34" charset="0"/>
              </a:rPr>
              <a:t>The Servant grew up before God- a scrawny seedling, a scrubby plant in a parched field. There was nothing attractive about Him, nothing to cause us to take a second look. </a:t>
            </a:r>
            <a:endParaRPr lang="en-GB" sz="46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4968552"/>
          </a:xfrm>
        </p:spPr>
        <p:txBody>
          <a:bodyPr>
            <a:normAutofit/>
          </a:bodyPr>
          <a:lstStyle/>
          <a:p>
            <a:pPr marL="0" algn="just">
              <a:buNone/>
            </a:pPr>
            <a:r>
              <a:rPr lang="en-GB" sz="4400" b="1" dirty="0">
                <a:solidFill>
                  <a:srgbClr val="FFFFCC"/>
                </a:solidFill>
                <a:latin typeface="Candara" pitchFamily="34" charset="0"/>
              </a:rPr>
              <a:t>He was looked down on and passed over, a man who suffered, who knew pain firsthand. One look at Him and people turned away. We looked down on Him, thought He was scum. </a:t>
            </a:r>
          </a:p>
          <a:p>
            <a:pPr marL="0" algn="just">
              <a:buNone/>
            </a:pPr>
            <a:r>
              <a:rPr lang="en-GB" sz="4400" b="1" dirty="0">
                <a:solidFill>
                  <a:srgbClr val="FFFFCC"/>
                </a:solidFill>
                <a:latin typeface="Candara" pitchFamily="34" charset="0"/>
              </a:rPr>
              <a:t>					     </a:t>
            </a:r>
            <a:r>
              <a:rPr lang="en-GB" sz="4400" b="1" i="1" dirty="0">
                <a:solidFill>
                  <a:srgbClr val="FFFFCC"/>
                </a:solidFill>
                <a:latin typeface="Candara" pitchFamily="34" charset="0"/>
              </a:rPr>
              <a:t>Isaiah 53:1-3</a:t>
            </a:r>
          </a:p>
          <a:p>
            <a:pPr marL="0" algn="just">
              <a:buNone/>
            </a:pPr>
            <a:endParaRPr lang="en-GB" sz="4400" dirty="0">
              <a:solidFill>
                <a:srgbClr val="FFFFCC"/>
              </a:solidFill>
              <a:latin typeface="Candara" pitchFamily="34" charset="0"/>
            </a:endParaRPr>
          </a:p>
          <a:p>
            <a:pPr marL="0" algn="just">
              <a:buNone/>
            </a:pPr>
            <a:endParaRPr lang="en-GB" sz="4600" dirty="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Tree>
    <p:extLst>
      <p:ext uri="{BB962C8B-B14F-4D97-AF65-F5344CB8AC3E}">
        <p14:creationId xmlns:p14="http://schemas.microsoft.com/office/powerpoint/2010/main" val="393366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Content Placeholder 7" descr="IMG_1429.JPG"/>
          <p:cNvPicPr>
            <a:picLocks noGrp="1" noChangeAspect="1"/>
          </p:cNvPicPr>
          <p:nvPr>
            <p:ph idx="1"/>
          </p:nvPr>
        </p:nvPicPr>
        <p:blipFill>
          <a:blip r:embed="rId3" cstate="print"/>
          <a:stretch>
            <a:fillRect/>
          </a:stretch>
        </p:blipFill>
        <p:spPr>
          <a:xfrm>
            <a:off x="731973" y="836712"/>
            <a:ext cx="7490508" cy="5112568"/>
          </a:xfrm>
          <a:ln w="12700">
            <a:solidFill>
              <a:schemeClr val="tx1"/>
            </a:solidFill>
          </a:ln>
        </p:spPr>
      </p:pic>
    </p:spTree>
    <p:extLst>
      <p:ext uri="{BB962C8B-B14F-4D97-AF65-F5344CB8AC3E}">
        <p14:creationId xmlns:p14="http://schemas.microsoft.com/office/powerpoint/2010/main" val="393366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Content Placeholder 7" descr="IMG_1429.JPG"/>
          <p:cNvPicPr>
            <a:picLocks noGrp="1" noChangeAspect="1"/>
          </p:cNvPicPr>
          <p:nvPr>
            <p:ph idx="1"/>
          </p:nvPr>
        </p:nvPicPr>
        <p:blipFill>
          <a:blip r:embed="rId3" cstate="print"/>
          <a:stretch>
            <a:fillRect/>
          </a:stretch>
        </p:blipFill>
        <p:spPr>
          <a:xfrm>
            <a:off x="2627784" y="209645"/>
            <a:ext cx="3672408" cy="6412937"/>
          </a:xfrm>
          <a:ln w="12700">
            <a:solidFill>
              <a:schemeClr val="tx1"/>
            </a:solidFill>
          </a:ln>
        </p:spPr>
      </p:pic>
    </p:spTree>
    <p:extLst>
      <p:ext uri="{BB962C8B-B14F-4D97-AF65-F5344CB8AC3E}">
        <p14:creationId xmlns:p14="http://schemas.microsoft.com/office/powerpoint/2010/main" val="393366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p14="http://schemas.microsoft.com/office/powerpoint/2010/main" val="39336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Content Placeholder 7" descr="IMG_1429.JPG"/>
          <p:cNvPicPr>
            <a:picLocks noGrp="1" noChangeAspect="1"/>
          </p:cNvPicPr>
          <p:nvPr>
            <p:ph idx="1"/>
          </p:nvPr>
        </p:nvPicPr>
        <p:blipFill>
          <a:blip r:embed="rId3" cstate="print"/>
          <a:stretch>
            <a:fillRect/>
          </a:stretch>
        </p:blipFill>
        <p:spPr>
          <a:xfrm>
            <a:off x="2267744" y="322036"/>
            <a:ext cx="4248472" cy="6412536"/>
          </a:xfrm>
          <a:ln w="12700">
            <a:solidFill>
              <a:schemeClr val="tx1"/>
            </a:solidFill>
          </a:ln>
        </p:spPr>
      </p:pic>
    </p:spTree>
    <p:extLst>
      <p:ext uri="{BB962C8B-B14F-4D97-AF65-F5344CB8AC3E}">
        <p14:creationId xmlns:p14="http://schemas.microsoft.com/office/powerpoint/2010/main" val="39336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Content Placeholder 7" descr="IMG_1429.JPG"/>
          <p:cNvPicPr>
            <a:picLocks noGrp="1" noChangeAspect="1"/>
          </p:cNvPicPr>
          <p:nvPr>
            <p:ph idx="1"/>
          </p:nvPr>
        </p:nvPicPr>
        <p:blipFill>
          <a:blip r:embed="rId3" cstate="print"/>
          <a:stretch>
            <a:fillRect/>
          </a:stretch>
        </p:blipFill>
        <p:spPr>
          <a:xfrm>
            <a:off x="1968496" y="356078"/>
            <a:ext cx="5051776" cy="6097258"/>
          </a:xfrm>
          <a:ln w="12700">
            <a:solidFill>
              <a:schemeClr val="tx1"/>
            </a:solidFill>
          </a:ln>
        </p:spPr>
      </p:pic>
    </p:spTree>
    <p:extLst>
      <p:ext uri="{BB962C8B-B14F-4D97-AF65-F5344CB8AC3E}">
        <p14:creationId xmlns:p14="http://schemas.microsoft.com/office/powerpoint/2010/main" val="39336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Tree>
    <p:extLst>
      <p:ext uri="{BB962C8B-B14F-4D97-AF65-F5344CB8AC3E}">
        <p14:creationId xmlns:p14="http://schemas.microsoft.com/office/powerpoint/2010/main" val="1557310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300" b="1" dirty="0">
                <a:solidFill>
                  <a:srgbClr val="FFFFCC"/>
                </a:solidFill>
                <a:latin typeface="Candara" pitchFamily="34" charset="0"/>
              </a:rPr>
              <a:t>Now Naaman was commander of the army of the king of Aram. He was a great man in the sight of his master and highly regarded, because through him the Lord had given victory to Aram. </a:t>
            </a:r>
          </a:p>
        </p:txBody>
      </p:sp>
    </p:spTree>
    <p:extLst>
      <p:ext uri="{BB962C8B-B14F-4D97-AF65-F5344CB8AC3E}">
        <p14:creationId xmlns:p14="http://schemas.microsoft.com/office/powerpoint/2010/main" val="39336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a:solidFill>
                  <a:srgbClr val="FFFFCC"/>
                </a:solidFill>
                <a:latin typeface="Candara" pitchFamily="34" charset="0"/>
              </a:rPr>
              <a:t>He was a valiant soldier, but he had leprosy. Now bands of raiders from Aram had gone out and had taken captive a young girl from Israel, and she served Naaman’s wife. </a:t>
            </a:r>
          </a:p>
        </p:txBody>
      </p:sp>
    </p:spTree>
    <p:extLst>
      <p:ext uri="{BB962C8B-B14F-4D97-AF65-F5344CB8AC3E}">
        <p14:creationId xmlns:p14="http://schemas.microsoft.com/office/powerpoint/2010/main" val="393366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4392488"/>
          </a:xfrm>
        </p:spPr>
        <p:txBody>
          <a:bodyPr>
            <a:normAutofit lnSpcReduction="10000"/>
          </a:bodyPr>
          <a:lstStyle/>
          <a:p>
            <a:pPr marL="0" algn="just">
              <a:buNone/>
            </a:pPr>
            <a:r>
              <a:rPr lang="en-GB" sz="4400" b="1" dirty="0">
                <a:solidFill>
                  <a:srgbClr val="FFFFCC"/>
                </a:solidFill>
                <a:latin typeface="Candara" pitchFamily="34" charset="0"/>
              </a:rPr>
              <a:t>She said to her mistress, “If only my master would see the prophet who is in Samaria! He would cure him of his leprosy.” Naaman went to his master and told him what the girl from Israel had said. </a:t>
            </a: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104456"/>
          </a:xfrm>
        </p:spPr>
        <p:txBody>
          <a:bodyPr>
            <a:normAutofit lnSpcReduction="10000"/>
          </a:bodyPr>
          <a:lstStyle/>
          <a:p>
            <a:pPr marL="0" algn="just">
              <a:buNone/>
            </a:pPr>
            <a:r>
              <a:rPr lang="en-GB" sz="4400" b="1" dirty="0">
                <a:solidFill>
                  <a:srgbClr val="FFFFCC"/>
                </a:solidFill>
                <a:latin typeface="Candara" pitchFamily="34" charset="0"/>
              </a:rPr>
              <a:t>“By all means, go,” the king of Aram replied. “I will send a letter to the king of Israel.” So Naaman left, taking with him ten talents of silver, six thousand shekels of gold and ten sets of clothing.</a:t>
            </a:r>
            <a:endParaRPr lang="en-GB" sz="4400" dirty="0">
              <a:solidFill>
                <a:srgbClr val="FFFFCC"/>
              </a:solidFill>
              <a:latin typeface="Candara" pitchFamily="34" charset="0"/>
            </a:endParaRPr>
          </a:p>
        </p:txBody>
      </p:sp>
    </p:spTree>
    <p:extLst>
      <p:ext uri="{BB962C8B-B14F-4D97-AF65-F5344CB8AC3E}">
        <p14:creationId xmlns:p14="http://schemas.microsoft.com/office/powerpoint/2010/main" val="393366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TotalTime>
  <Words>345</Words>
  <Application>Microsoft Office PowerPoint</Application>
  <PresentationFormat>On-screen Show (4:3)</PresentationFormat>
  <Paragraphs>20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Church</cp:lastModifiedBy>
  <cp:revision>8</cp:revision>
  <dcterms:created xsi:type="dcterms:W3CDTF">2018-09-14T15:37:50Z</dcterms:created>
  <dcterms:modified xsi:type="dcterms:W3CDTF">2018-10-10T15:59:55Z</dcterms:modified>
</cp:coreProperties>
</file>