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61" r:id="rId3"/>
    <p:sldId id="280" r:id="rId4"/>
    <p:sldId id="281" r:id="rId5"/>
    <p:sldId id="282" r:id="rId6"/>
    <p:sldId id="283" r:id="rId7"/>
    <p:sldId id="284" r:id="rId8"/>
    <p:sldId id="263" r:id="rId9"/>
    <p:sldId id="285" r:id="rId10"/>
    <p:sldId id="286" r:id="rId11"/>
    <p:sldId id="288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21/03/2018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3FDE-BB78-4899-A02F-324A2D733FC4}" type="datetimeFigureOut">
              <a:rPr lang="en-GB" smtClean="0"/>
              <a:pPr/>
              <a:t>21/03/2018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E3FDE-BB78-4899-A02F-324A2D733FC4}" type="datetimeFigureOut">
              <a:rPr lang="en-GB" smtClean="0"/>
              <a:pPr/>
              <a:t>21/03/2018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C0A3-6AE4-4080-9D42-F2BC6074C1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1067F-A693-43C0-9B18-FD9CC5F0DE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C1A634-6638-4797-9528-5A56FDFF45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53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36912"/>
            <a:ext cx="8712968" cy="273630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0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This is a new exodus, the fulfillment of Israel’s hopes and dreams. It inaugurates a new relationship between God and His people.</a:t>
            </a:r>
          </a:p>
          <a:p>
            <a:pPr marL="0" algn="just">
              <a:buNone/>
            </a:pPr>
            <a:r>
              <a:rPr lang="en-GB" sz="40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						</a:t>
            </a:r>
            <a:r>
              <a:rPr lang="en-GB" sz="4000" i="1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Kent Brower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564904"/>
            <a:ext cx="8712968" cy="288032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0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When evening came, Jesus arrived with the Twelve. While they were reclining at the table eating, he said, “Truly I tell you, one of you will betray me—one who is eating with me.”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04864"/>
            <a:ext cx="8712968" cy="396044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0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They were saddened, and one by one they said to him, “Surely you don’t mean me?”</a:t>
            </a:r>
          </a:p>
          <a:p>
            <a:pPr marL="0" algn="just">
              <a:buNone/>
            </a:pPr>
            <a:r>
              <a:rPr lang="en-GB" sz="40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“It is one of the Twelve,” he replied, “one who dips bread into the bowl with me. The Son of Man will go just as it is written about him.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780928"/>
            <a:ext cx="8712968" cy="201622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0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But woe to that man who betrays the Son of Man! It would be better for him if he had not been born.”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2636912"/>
            <a:ext cx="8712968" cy="273630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0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While they were eating, Jesus took bread, and when he had given thanks, he broke it and gave it to his disciples, saying, “Take it; this is my body.”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780928"/>
            <a:ext cx="8712968" cy="201622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0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Then he took a cup, and when he had given thanks, he gave it to them, and they all drank from it.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04864"/>
            <a:ext cx="8712968" cy="396044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en-GB" sz="40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“This is my blood of the covenant, which is poured out for many,” he said to them. “Truly I tell you, I will not drink again from the fruit of the vine until that day when I drink it new in the kingdom of God.”</a:t>
            </a:r>
          </a:p>
          <a:p>
            <a:pPr marL="0" algn="just">
              <a:buNone/>
            </a:pPr>
            <a:r>
              <a:rPr lang="en-GB" sz="4000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					</a:t>
            </a:r>
            <a:r>
              <a:rPr lang="en-GB" sz="4000" i="1" dirty="0">
                <a:solidFill>
                  <a:schemeClr val="bg1">
                    <a:lumMod val="75000"/>
                  </a:schemeClr>
                </a:solidFill>
                <a:latin typeface="Arial Narrow" pitchFamily="34" charset="0"/>
              </a:rPr>
              <a:t>Mark 14:17-26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toryboo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980728"/>
            <a:ext cx="7002931" cy="4554640"/>
          </a:xfrm>
          <a:ln w="12700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17180</TotalTime>
  <Words>142</Words>
  <Application>Microsoft Office PowerPoint</Application>
  <PresentationFormat>On-screen Show (4:3)</PresentationFormat>
  <Paragraphs>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Gilmour</dc:creator>
  <cp:lastModifiedBy>Church</cp:lastModifiedBy>
  <cp:revision>10</cp:revision>
  <dcterms:created xsi:type="dcterms:W3CDTF">2018-02-13T21:13:46Z</dcterms:created>
  <dcterms:modified xsi:type="dcterms:W3CDTF">2018-03-21T16:31:56Z</dcterms:modified>
</cp:coreProperties>
</file>