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3" r:id="rId3"/>
    <p:sldId id="349" r:id="rId4"/>
    <p:sldId id="318" r:id="rId5"/>
    <p:sldId id="321" r:id="rId6"/>
    <p:sldId id="296" r:id="rId7"/>
    <p:sldId id="350" r:id="rId8"/>
    <p:sldId id="322" r:id="rId9"/>
    <p:sldId id="326" r:id="rId10"/>
    <p:sldId id="328" r:id="rId11"/>
    <p:sldId id="329" r:id="rId12"/>
    <p:sldId id="330" r:id="rId13"/>
    <p:sldId id="331" r:id="rId14"/>
    <p:sldId id="334" r:id="rId15"/>
    <p:sldId id="336" r:id="rId16"/>
    <p:sldId id="351" r:id="rId17"/>
    <p:sldId id="337" r:id="rId18"/>
    <p:sldId id="317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D2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1" autoAdjust="0"/>
    <p:restoredTop sz="94660"/>
  </p:normalViewPr>
  <p:slideViewPr>
    <p:cSldViewPr snapToGrid="0">
      <p:cViewPr varScale="1">
        <p:scale>
          <a:sx n="65" d="100"/>
          <a:sy n="65" d="100"/>
        </p:scale>
        <p:origin x="66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3702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193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037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442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CEF6573-A6BD-4EDC-A574-38BD2CB443F7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GB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648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202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006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1262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534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2178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573-A6BD-4EDC-A574-38BD2CB443F7}" type="datetimeFigureOut">
              <a:rPr lang="en-GB" smtClean="0"/>
              <a:t>23/06/2019</a:t>
            </a:fld>
            <a:endParaRPr lang="en-GB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6633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CEF6573-A6BD-4EDC-A574-38BD2CB443F7}" type="datetimeFigureOut">
              <a:rPr lang="en-GB" smtClean="0"/>
              <a:t>23/06/2019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E6FB3A2E-CC68-4D50-98AF-44EDD17AF6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714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3502C-4BC9-449C-BBC1-8831CEC16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669" y="2027582"/>
            <a:ext cx="10124661" cy="1719470"/>
          </a:xfrm>
        </p:spPr>
        <p:txBody>
          <a:bodyPr/>
          <a:lstStyle/>
          <a:p>
            <a:r>
              <a:rPr lang="en-GB" sz="12500" dirty="0"/>
              <a:t>Built to worship</a:t>
            </a:r>
          </a:p>
        </p:txBody>
      </p:sp>
    </p:spTree>
    <p:extLst>
      <p:ext uri="{BB962C8B-B14F-4D97-AF65-F5344CB8AC3E}">
        <p14:creationId xmlns:p14="http://schemas.microsoft.com/office/powerpoint/2010/main" val="29267376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382286"/>
            <a:ext cx="108389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I pray also for those who will believe in me through their message, that all of them may be one, Father, just as you are in me and I am in you. </a:t>
            </a:r>
          </a:p>
        </p:txBody>
      </p:sp>
    </p:spTree>
    <p:extLst>
      <p:ext uri="{BB962C8B-B14F-4D97-AF65-F5344CB8AC3E}">
        <p14:creationId xmlns:p14="http://schemas.microsoft.com/office/powerpoint/2010/main" val="3073898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782395"/>
            <a:ext cx="1083898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May they also be in us so that the world may believe that you have sent me.							     																	</a:t>
            </a:r>
            <a:r>
              <a:rPr lang="en-GB" sz="5200" dirty="0">
                <a:solidFill>
                  <a:srgbClr val="AD2A07"/>
                </a:solidFill>
              </a:rPr>
              <a:t>John 17:20-21</a:t>
            </a:r>
            <a:endParaRPr lang="en-GB" sz="5200" dirty="0"/>
          </a:p>
        </p:txBody>
      </p:sp>
    </p:spTree>
    <p:extLst>
      <p:ext uri="{BB962C8B-B14F-4D97-AF65-F5344CB8AC3E}">
        <p14:creationId xmlns:p14="http://schemas.microsoft.com/office/powerpoint/2010/main" val="3482801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C8DF2B-015B-4DE0-9291-F56556B08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D8243C-113F-4689-A4E7-88B41FE7A0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0585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782395"/>
            <a:ext cx="10838985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By this everyone will know that you are my disciples, if you love one another.										     												</a:t>
            </a:r>
            <a:r>
              <a:rPr lang="en-GB" sz="5200" dirty="0">
                <a:solidFill>
                  <a:srgbClr val="AD2A07"/>
                </a:solidFill>
              </a:rPr>
              <a:t>John 13:35</a:t>
            </a:r>
          </a:p>
        </p:txBody>
      </p:sp>
    </p:spTree>
    <p:extLst>
      <p:ext uri="{BB962C8B-B14F-4D97-AF65-F5344CB8AC3E}">
        <p14:creationId xmlns:p14="http://schemas.microsoft.com/office/powerpoint/2010/main" val="12717021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5DBD6-84DB-457D-8B01-41FEDFB5F2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AAC8B4-7452-4161-97BD-6D68672E6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2978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982176"/>
            <a:ext cx="108389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[This psalm] oozes with hopefulness even in the face of perceived impossibilities. Full harmony is possible because the source flows from on high.								     										</a:t>
            </a:r>
            <a:r>
              <a:rPr lang="en-GB" sz="5200" dirty="0">
                <a:solidFill>
                  <a:srgbClr val="AD2A07"/>
                </a:solidFill>
              </a:rPr>
              <a:t>Shauna Hannan</a:t>
            </a:r>
            <a:endParaRPr lang="en-GB" sz="5200" dirty="0"/>
          </a:p>
        </p:txBody>
      </p:sp>
    </p:spTree>
    <p:extLst>
      <p:ext uri="{BB962C8B-B14F-4D97-AF65-F5344CB8AC3E}">
        <p14:creationId xmlns:p14="http://schemas.microsoft.com/office/powerpoint/2010/main" val="2816563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50F8C-A1E8-4CBD-8C55-F82F54F67E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3F8E18-59A0-4988-BCFE-176BA864BC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432691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382286"/>
            <a:ext cx="108389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[The oil is] no longer scarce but abundant, no longer rationed but spilling over like an endless fountain.				     																			</a:t>
            </a:r>
            <a:r>
              <a:rPr lang="en-GB" sz="5200" dirty="0">
                <a:solidFill>
                  <a:srgbClr val="AD2A07"/>
                </a:solidFill>
              </a:rPr>
              <a:t>Nancy Koester</a:t>
            </a:r>
            <a:endParaRPr lang="en-GB" sz="5200" dirty="0"/>
          </a:p>
        </p:txBody>
      </p:sp>
    </p:spTree>
    <p:extLst>
      <p:ext uri="{BB962C8B-B14F-4D97-AF65-F5344CB8AC3E}">
        <p14:creationId xmlns:p14="http://schemas.microsoft.com/office/powerpoint/2010/main" val="34981252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03502C-4BC9-449C-BBC1-8831CEC160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3669" y="2027582"/>
            <a:ext cx="10124661" cy="1719470"/>
          </a:xfrm>
        </p:spPr>
        <p:txBody>
          <a:bodyPr/>
          <a:lstStyle/>
          <a:p>
            <a:r>
              <a:rPr lang="en-GB" sz="12500" dirty="0"/>
              <a:t>Built to worship</a:t>
            </a:r>
          </a:p>
        </p:txBody>
      </p:sp>
    </p:spTree>
    <p:extLst>
      <p:ext uri="{BB962C8B-B14F-4D97-AF65-F5344CB8AC3E}">
        <p14:creationId xmlns:p14="http://schemas.microsoft.com/office/powerpoint/2010/main" val="3160957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2182505"/>
            <a:ext cx="1083898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How good and pleasant it is</a:t>
            </a:r>
          </a:p>
          <a:p>
            <a:pPr algn="ctr"/>
            <a:r>
              <a:rPr lang="en-GB" sz="5200" dirty="0"/>
              <a:t>when God’s people live together in unity!</a:t>
            </a:r>
          </a:p>
        </p:txBody>
      </p:sp>
    </p:spTree>
    <p:extLst>
      <p:ext uri="{BB962C8B-B14F-4D97-AF65-F5344CB8AC3E}">
        <p14:creationId xmlns:p14="http://schemas.microsoft.com/office/powerpoint/2010/main" val="3770006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382286"/>
            <a:ext cx="108389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It is like precious oil poured on the head,</a:t>
            </a:r>
          </a:p>
          <a:p>
            <a:pPr algn="ctr"/>
            <a:r>
              <a:rPr lang="en-GB" sz="5200" dirty="0"/>
              <a:t>running down on the beard,</a:t>
            </a:r>
          </a:p>
          <a:p>
            <a:pPr algn="ctr"/>
            <a:r>
              <a:rPr lang="en-GB" sz="5200" dirty="0"/>
              <a:t>running down on Aaron’s beard,</a:t>
            </a:r>
          </a:p>
          <a:p>
            <a:pPr algn="ctr"/>
            <a:r>
              <a:rPr lang="en-GB" sz="5200" dirty="0"/>
              <a:t>down on the collar of his robe.</a:t>
            </a:r>
          </a:p>
        </p:txBody>
      </p:sp>
    </p:spTree>
    <p:extLst>
      <p:ext uri="{BB962C8B-B14F-4D97-AF65-F5344CB8AC3E}">
        <p14:creationId xmlns:p14="http://schemas.microsoft.com/office/powerpoint/2010/main" val="3000800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982176"/>
            <a:ext cx="1083898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200" dirty="0"/>
              <a:t>It is as if the dew of Hermon</a:t>
            </a:r>
          </a:p>
          <a:p>
            <a:pPr algn="ctr"/>
            <a:r>
              <a:rPr lang="en-GB" sz="5200" dirty="0"/>
              <a:t>were falling on Mount Zion.</a:t>
            </a:r>
          </a:p>
          <a:p>
            <a:pPr algn="ctr"/>
            <a:r>
              <a:rPr lang="en-GB" sz="5200" dirty="0"/>
              <a:t>For there the Lord bestows his blessing,</a:t>
            </a:r>
          </a:p>
          <a:p>
            <a:pPr algn="ctr"/>
            <a:r>
              <a:rPr lang="en-GB" sz="5200" dirty="0"/>
              <a:t>even life forevermore.</a:t>
            </a:r>
          </a:p>
          <a:p>
            <a:pPr algn="ctr"/>
            <a:r>
              <a:rPr lang="en-GB" sz="5200" dirty="0"/>
              <a:t>										</a:t>
            </a:r>
            <a:r>
              <a:rPr lang="en-GB" sz="5200" dirty="0">
                <a:solidFill>
                  <a:srgbClr val="AD2A07"/>
                </a:solidFill>
              </a:rPr>
              <a:t>		Psalm 133</a:t>
            </a:r>
          </a:p>
        </p:txBody>
      </p:sp>
    </p:spTree>
    <p:extLst>
      <p:ext uri="{BB962C8B-B14F-4D97-AF65-F5344CB8AC3E}">
        <p14:creationId xmlns:p14="http://schemas.microsoft.com/office/powerpoint/2010/main" val="5360496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67647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1382286"/>
            <a:ext cx="1083898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True unity, like all good gifts, is from above; bestowed rather than contrived, a blessing far more than an achievement.</a:t>
            </a:r>
          </a:p>
          <a:p>
            <a:pPr algn="just"/>
            <a:r>
              <a:rPr lang="en-GB" sz="5200" dirty="0">
                <a:solidFill>
                  <a:srgbClr val="AD2A07"/>
                </a:solidFill>
              </a:rPr>
              <a:t>											Derek </a:t>
            </a:r>
            <a:r>
              <a:rPr lang="en-GB" sz="5200" dirty="0" err="1">
                <a:solidFill>
                  <a:srgbClr val="AD2A07"/>
                </a:solidFill>
              </a:rPr>
              <a:t>Kidner</a:t>
            </a:r>
            <a:endParaRPr lang="en-GB" sz="5200" dirty="0">
              <a:solidFill>
                <a:srgbClr val="AD2A0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09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872E31-20C3-4C97-8E09-64D45D1AF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215A93-F483-4CCE-AF77-50131B5917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674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C255D1D2-799E-4BCC-AFEF-E4C1CB94FBC9}"/>
              </a:ext>
            </a:extLst>
          </p:cNvPr>
          <p:cNvSpPr txBox="1"/>
          <p:nvPr/>
        </p:nvSpPr>
        <p:spPr>
          <a:xfrm>
            <a:off x="676507" y="2182505"/>
            <a:ext cx="10838985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GB" sz="5200" dirty="0"/>
              <a:t>You are the body of Christ, and each one of you is a part of it.</a:t>
            </a:r>
          </a:p>
          <a:p>
            <a:pPr algn="just"/>
            <a:r>
              <a:rPr lang="en-GB" sz="5200" dirty="0"/>
              <a:t>										</a:t>
            </a:r>
            <a:r>
              <a:rPr lang="en-GB" sz="5200" dirty="0">
                <a:solidFill>
                  <a:srgbClr val="AD2A07"/>
                </a:solidFill>
              </a:rPr>
              <a:t>1 Corinthians 12:27</a:t>
            </a:r>
          </a:p>
        </p:txBody>
      </p:sp>
    </p:spTree>
    <p:extLst>
      <p:ext uri="{BB962C8B-B14F-4D97-AF65-F5344CB8AC3E}">
        <p14:creationId xmlns:p14="http://schemas.microsoft.com/office/powerpoint/2010/main" val="5398718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5C0DD3-6880-4A73-83EA-A909618416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A7F573-822F-48DA-8EED-B557A17E3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04086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262</TotalTime>
  <Words>239</Words>
  <Application>Microsoft Office PowerPoint</Application>
  <PresentationFormat>Widescreen</PresentationFormat>
  <Paragraphs>22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Rockwell</vt:lpstr>
      <vt:lpstr>Rockwell Condensed</vt:lpstr>
      <vt:lpstr>Wingdings</vt:lpstr>
      <vt:lpstr>Wood Type</vt:lpstr>
      <vt:lpstr>Built to worship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Built to worship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Built to worship</dc:title>
  <dc:creator>David Gilmour</dc:creator>
  <cp:lastModifiedBy>Church</cp:lastModifiedBy>
  <cp:revision>7</cp:revision>
  <dcterms:created xsi:type="dcterms:W3CDTF">2019-04-30T15:52:28Z</dcterms:created>
  <dcterms:modified xsi:type="dcterms:W3CDTF">2019-06-23T11:17:30Z</dcterms:modified>
</cp:coreProperties>
</file>