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97" r:id="rId3"/>
    <p:sldId id="316" r:id="rId4"/>
    <p:sldId id="317" r:id="rId5"/>
    <p:sldId id="318" r:id="rId6"/>
    <p:sldId id="319" r:id="rId7"/>
    <p:sldId id="294" r:id="rId8"/>
    <p:sldId id="322" r:id="rId9"/>
    <p:sldId id="321" r:id="rId10"/>
    <p:sldId id="260" r:id="rId11"/>
    <p:sldId id="305" r:id="rId12"/>
    <p:sldId id="323" r:id="rId13"/>
    <p:sldId id="293" r:id="rId14"/>
    <p:sldId id="298" r:id="rId15"/>
    <p:sldId id="259" r:id="rId16"/>
    <p:sldId id="261" r:id="rId17"/>
    <p:sldId id="289" r:id="rId18"/>
    <p:sldId id="262" r:id="rId19"/>
    <p:sldId id="299" r:id="rId20"/>
    <p:sldId id="306" r:id="rId21"/>
    <p:sldId id="264" r:id="rId22"/>
    <p:sldId id="324" r:id="rId23"/>
    <p:sldId id="265" r:id="rId24"/>
    <p:sldId id="307" r:id="rId25"/>
    <p:sldId id="325" r:id="rId26"/>
    <p:sldId id="326" r:id="rId27"/>
    <p:sldId id="268" r:id="rId28"/>
    <p:sldId id="290" r:id="rId29"/>
    <p:sldId id="327" r:id="rId30"/>
    <p:sldId id="275" r:id="rId31"/>
    <p:sldId id="276" r:id="rId32"/>
    <p:sldId id="329" r:id="rId33"/>
    <p:sldId id="330" r:id="rId34"/>
    <p:sldId id="28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3" d="100"/>
          <a:sy n="53" d="100"/>
        </p:scale>
        <p:origin x="703" y="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70F6C-C216-4DD3-87CA-D8588CEF9B1C}" type="datetimeFigureOut">
              <a:rPr lang="en-GB" smtClean="0"/>
              <a:t>05/02/2020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595853-B5DB-4823-8B48-8293026706B4}" type="slidenum">
              <a:rPr lang="en-GB" smtClean="0"/>
              <a:t>‹#›</a:t>
            </a:fld>
            <a:endParaRPr lang="en-GB"/>
          </a:p>
        </p:txBody>
      </p:sp>
    </p:spTree>
    <p:extLst>
      <p:ext uri="{BB962C8B-B14F-4D97-AF65-F5344CB8AC3E}">
        <p14:creationId xmlns:p14="http://schemas.microsoft.com/office/powerpoint/2010/main" val="1998561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7E56A-82FD-4824-AF7D-2B59572792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CA7759-DF74-4827-B0B7-99DDFF4237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811DDAA-DEC9-4F03-800A-62C4FB3D35FE}"/>
              </a:ext>
            </a:extLst>
          </p:cNvPr>
          <p:cNvSpPr>
            <a:spLocks noGrp="1"/>
          </p:cNvSpPr>
          <p:nvPr>
            <p:ph type="dt" sz="half" idx="10"/>
          </p:nvPr>
        </p:nvSpPr>
        <p:spPr/>
        <p:txBody>
          <a:bodyPr/>
          <a:lstStyle/>
          <a:p>
            <a:fld id="{53E89623-A06E-47A9-89B6-606059EC35E2}" type="datetimeFigureOut">
              <a:rPr lang="en-GB" smtClean="0"/>
              <a:t>05/02/2020</a:t>
            </a:fld>
            <a:endParaRPr lang="en-GB"/>
          </a:p>
        </p:txBody>
      </p:sp>
      <p:sp>
        <p:nvSpPr>
          <p:cNvPr id="5" name="Footer Placeholder 4">
            <a:extLst>
              <a:ext uri="{FF2B5EF4-FFF2-40B4-BE49-F238E27FC236}">
                <a16:creationId xmlns:a16="http://schemas.microsoft.com/office/drawing/2014/main" id="{6274D563-A3DF-4D13-9046-F39CD6174F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E47988-C8FE-40E0-8D82-18B10A69A447}"/>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1469667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19E5D-B08B-4C16-9A92-6E293058A50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5643C6-3415-40F1-B624-6A924421E3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7608FC-C578-48DA-BCD3-B90DE0C50AEB}"/>
              </a:ext>
            </a:extLst>
          </p:cNvPr>
          <p:cNvSpPr>
            <a:spLocks noGrp="1"/>
          </p:cNvSpPr>
          <p:nvPr>
            <p:ph type="dt" sz="half" idx="10"/>
          </p:nvPr>
        </p:nvSpPr>
        <p:spPr/>
        <p:txBody>
          <a:bodyPr/>
          <a:lstStyle/>
          <a:p>
            <a:fld id="{53E89623-A06E-47A9-89B6-606059EC35E2}" type="datetimeFigureOut">
              <a:rPr lang="en-GB" smtClean="0"/>
              <a:t>05/02/2020</a:t>
            </a:fld>
            <a:endParaRPr lang="en-GB"/>
          </a:p>
        </p:txBody>
      </p:sp>
      <p:sp>
        <p:nvSpPr>
          <p:cNvPr id="5" name="Footer Placeholder 4">
            <a:extLst>
              <a:ext uri="{FF2B5EF4-FFF2-40B4-BE49-F238E27FC236}">
                <a16:creationId xmlns:a16="http://schemas.microsoft.com/office/drawing/2014/main" id="{878AF2F8-A1F7-4CA4-BB17-68D0CA8A62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3967FF-890C-4454-BB2B-D45C62668059}"/>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1180968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277CCF-47E2-49D0-8B21-BB9C18D2D10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AA24C4-8B16-4FB8-A6E1-0629957195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8E2599-36AB-452C-92EF-F67BCDDE70C2}"/>
              </a:ext>
            </a:extLst>
          </p:cNvPr>
          <p:cNvSpPr>
            <a:spLocks noGrp="1"/>
          </p:cNvSpPr>
          <p:nvPr>
            <p:ph type="dt" sz="half" idx="10"/>
          </p:nvPr>
        </p:nvSpPr>
        <p:spPr/>
        <p:txBody>
          <a:bodyPr/>
          <a:lstStyle/>
          <a:p>
            <a:fld id="{53E89623-A06E-47A9-89B6-606059EC35E2}" type="datetimeFigureOut">
              <a:rPr lang="en-GB" smtClean="0"/>
              <a:t>05/02/2020</a:t>
            </a:fld>
            <a:endParaRPr lang="en-GB"/>
          </a:p>
        </p:txBody>
      </p:sp>
      <p:sp>
        <p:nvSpPr>
          <p:cNvPr id="5" name="Footer Placeholder 4">
            <a:extLst>
              <a:ext uri="{FF2B5EF4-FFF2-40B4-BE49-F238E27FC236}">
                <a16:creationId xmlns:a16="http://schemas.microsoft.com/office/drawing/2014/main" id="{96501B93-2DBA-41E7-9118-3D243C669F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598BC5-DA49-4403-A76B-7EF930ABF5C0}"/>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1637730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F4C57-1AE1-49AC-A4D0-5A15F828C0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286579-6998-4E27-A0EC-2452C50DB0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10686C-134F-47FC-B35E-CE2A26A62894}"/>
              </a:ext>
            </a:extLst>
          </p:cNvPr>
          <p:cNvSpPr>
            <a:spLocks noGrp="1"/>
          </p:cNvSpPr>
          <p:nvPr>
            <p:ph type="dt" sz="half" idx="10"/>
          </p:nvPr>
        </p:nvSpPr>
        <p:spPr/>
        <p:txBody>
          <a:bodyPr/>
          <a:lstStyle/>
          <a:p>
            <a:fld id="{53E89623-A06E-47A9-89B6-606059EC35E2}" type="datetimeFigureOut">
              <a:rPr lang="en-GB" smtClean="0"/>
              <a:t>05/02/2020</a:t>
            </a:fld>
            <a:endParaRPr lang="en-GB"/>
          </a:p>
        </p:txBody>
      </p:sp>
      <p:sp>
        <p:nvSpPr>
          <p:cNvPr id="5" name="Footer Placeholder 4">
            <a:extLst>
              <a:ext uri="{FF2B5EF4-FFF2-40B4-BE49-F238E27FC236}">
                <a16:creationId xmlns:a16="http://schemas.microsoft.com/office/drawing/2014/main" id="{3DF0E132-38EF-4359-B120-2B4421A090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3652E3-6B58-4D79-8801-6D1BAB16F498}"/>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2540051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0254-A838-4685-9565-FEBCD616A2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06872CF-5C67-40C9-B512-AB814A96C1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F163B9-7FA3-4DBE-94DF-DC6A904F87DF}"/>
              </a:ext>
            </a:extLst>
          </p:cNvPr>
          <p:cNvSpPr>
            <a:spLocks noGrp="1"/>
          </p:cNvSpPr>
          <p:nvPr>
            <p:ph type="dt" sz="half" idx="10"/>
          </p:nvPr>
        </p:nvSpPr>
        <p:spPr/>
        <p:txBody>
          <a:bodyPr/>
          <a:lstStyle/>
          <a:p>
            <a:fld id="{53E89623-A06E-47A9-89B6-606059EC35E2}" type="datetimeFigureOut">
              <a:rPr lang="en-GB" smtClean="0"/>
              <a:t>05/02/2020</a:t>
            </a:fld>
            <a:endParaRPr lang="en-GB"/>
          </a:p>
        </p:txBody>
      </p:sp>
      <p:sp>
        <p:nvSpPr>
          <p:cNvPr id="5" name="Footer Placeholder 4">
            <a:extLst>
              <a:ext uri="{FF2B5EF4-FFF2-40B4-BE49-F238E27FC236}">
                <a16:creationId xmlns:a16="http://schemas.microsoft.com/office/drawing/2014/main" id="{172ABB3D-7A02-417E-A9EF-C9D5C58498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30A50E-326C-4FCA-A7C3-2A93780CD827}"/>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2558766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F35A9-6FFE-470C-986F-760ECFC4C0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200A38B-0C4C-41C3-9ECF-FCD0DF12CF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9FA9B2E-1145-4672-A6CA-60E4F01FC6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805BBA7-1621-4A86-BE0F-9435E595E98B}"/>
              </a:ext>
            </a:extLst>
          </p:cNvPr>
          <p:cNvSpPr>
            <a:spLocks noGrp="1"/>
          </p:cNvSpPr>
          <p:nvPr>
            <p:ph type="dt" sz="half" idx="10"/>
          </p:nvPr>
        </p:nvSpPr>
        <p:spPr/>
        <p:txBody>
          <a:bodyPr/>
          <a:lstStyle/>
          <a:p>
            <a:fld id="{53E89623-A06E-47A9-89B6-606059EC35E2}" type="datetimeFigureOut">
              <a:rPr lang="en-GB" smtClean="0"/>
              <a:t>05/02/2020</a:t>
            </a:fld>
            <a:endParaRPr lang="en-GB"/>
          </a:p>
        </p:txBody>
      </p:sp>
      <p:sp>
        <p:nvSpPr>
          <p:cNvPr id="6" name="Footer Placeholder 5">
            <a:extLst>
              <a:ext uri="{FF2B5EF4-FFF2-40B4-BE49-F238E27FC236}">
                <a16:creationId xmlns:a16="http://schemas.microsoft.com/office/drawing/2014/main" id="{68B0DB78-7115-4A12-8B0C-252A02A70D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BC0711-00AC-4A2C-B47A-7CAE228B1E08}"/>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2846869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D9FCA-657A-441D-B80B-DC20D75DE8E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056200-00F7-4160-990D-7114342CC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C55B6F-3CBB-4AF8-BA08-4A3C473614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84B2825-0F44-4402-8E66-F7525746D0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E17FD0-4EC2-40D2-8108-0C6C4ACE87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68951A3-2460-4C00-B41B-D783F64A6B64}"/>
              </a:ext>
            </a:extLst>
          </p:cNvPr>
          <p:cNvSpPr>
            <a:spLocks noGrp="1"/>
          </p:cNvSpPr>
          <p:nvPr>
            <p:ph type="dt" sz="half" idx="10"/>
          </p:nvPr>
        </p:nvSpPr>
        <p:spPr/>
        <p:txBody>
          <a:bodyPr/>
          <a:lstStyle/>
          <a:p>
            <a:fld id="{53E89623-A06E-47A9-89B6-606059EC35E2}" type="datetimeFigureOut">
              <a:rPr lang="en-GB" smtClean="0"/>
              <a:t>05/02/2020</a:t>
            </a:fld>
            <a:endParaRPr lang="en-GB"/>
          </a:p>
        </p:txBody>
      </p:sp>
      <p:sp>
        <p:nvSpPr>
          <p:cNvPr id="8" name="Footer Placeholder 7">
            <a:extLst>
              <a:ext uri="{FF2B5EF4-FFF2-40B4-BE49-F238E27FC236}">
                <a16:creationId xmlns:a16="http://schemas.microsoft.com/office/drawing/2014/main" id="{B85C239F-0482-46BC-862D-D37D41BC7CB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113C3F5-45E6-491C-A97A-93D24DD712B4}"/>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35359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2AF68-2243-4707-940F-C75B031F167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20BC781-A38C-4514-9F8D-70B41F797EE7}"/>
              </a:ext>
            </a:extLst>
          </p:cNvPr>
          <p:cNvSpPr>
            <a:spLocks noGrp="1"/>
          </p:cNvSpPr>
          <p:nvPr>
            <p:ph type="dt" sz="half" idx="10"/>
          </p:nvPr>
        </p:nvSpPr>
        <p:spPr/>
        <p:txBody>
          <a:bodyPr/>
          <a:lstStyle/>
          <a:p>
            <a:fld id="{53E89623-A06E-47A9-89B6-606059EC35E2}" type="datetimeFigureOut">
              <a:rPr lang="en-GB" smtClean="0"/>
              <a:t>05/02/2020</a:t>
            </a:fld>
            <a:endParaRPr lang="en-GB"/>
          </a:p>
        </p:txBody>
      </p:sp>
      <p:sp>
        <p:nvSpPr>
          <p:cNvPr id="4" name="Footer Placeholder 3">
            <a:extLst>
              <a:ext uri="{FF2B5EF4-FFF2-40B4-BE49-F238E27FC236}">
                <a16:creationId xmlns:a16="http://schemas.microsoft.com/office/drawing/2014/main" id="{EE045672-6876-44F2-B287-FEF2324D060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300B54B-AC7F-447D-AEDA-6FD6787EFE5F}"/>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4131334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11DC34-0261-48D3-8897-81B37854F2B3}"/>
              </a:ext>
            </a:extLst>
          </p:cNvPr>
          <p:cNvSpPr>
            <a:spLocks noGrp="1"/>
          </p:cNvSpPr>
          <p:nvPr>
            <p:ph type="dt" sz="half" idx="10"/>
          </p:nvPr>
        </p:nvSpPr>
        <p:spPr/>
        <p:txBody>
          <a:bodyPr/>
          <a:lstStyle/>
          <a:p>
            <a:fld id="{53E89623-A06E-47A9-89B6-606059EC35E2}" type="datetimeFigureOut">
              <a:rPr lang="en-GB" smtClean="0"/>
              <a:t>05/02/2020</a:t>
            </a:fld>
            <a:endParaRPr lang="en-GB"/>
          </a:p>
        </p:txBody>
      </p:sp>
      <p:sp>
        <p:nvSpPr>
          <p:cNvPr id="3" name="Footer Placeholder 2">
            <a:extLst>
              <a:ext uri="{FF2B5EF4-FFF2-40B4-BE49-F238E27FC236}">
                <a16:creationId xmlns:a16="http://schemas.microsoft.com/office/drawing/2014/main" id="{D4CA270B-C509-4BD5-B00A-47F8EE48394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7F19992-42FD-452B-BD35-7C9A88D548E4}"/>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989560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BA8E3-3AB5-46E7-BBFD-D1A025C555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FF392D7-541D-4486-895F-755B4B7D78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8433321-4C73-4AF0-9E0E-E62C0240B2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084C8B-A542-4D83-A482-C16016C1BA33}"/>
              </a:ext>
            </a:extLst>
          </p:cNvPr>
          <p:cNvSpPr>
            <a:spLocks noGrp="1"/>
          </p:cNvSpPr>
          <p:nvPr>
            <p:ph type="dt" sz="half" idx="10"/>
          </p:nvPr>
        </p:nvSpPr>
        <p:spPr/>
        <p:txBody>
          <a:bodyPr/>
          <a:lstStyle/>
          <a:p>
            <a:fld id="{53E89623-A06E-47A9-89B6-606059EC35E2}" type="datetimeFigureOut">
              <a:rPr lang="en-GB" smtClean="0"/>
              <a:t>05/02/2020</a:t>
            </a:fld>
            <a:endParaRPr lang="en-GB"/>
          </a:p>
        </p:txBody>
      </p:sp>
      <p:sp>
        <p:nvSpPr>
          <p:cNvPr id="6" name="Footer Placeholder 5">
            <a:extLst>
              <a:ext uri="{FF2B5EF4-FFF2-40B4-BE49-F238E27FC236}">
                <a16:creationId xmlns:a16="http://schemas.microsoft.com/office/drawing/2014/main" id="{7D62CF51-3C2F-4308-9D4C-389336F6C5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2B9F91-8E21-4AA9-9FF3-D5E7EAECC665}"/>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511397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EA2BB-6BDE-44FC-AB9D-CFF3A429C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A63243A-2948-464A-81C5-B61B0B0E4E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055E4E4-D53A-4839-9D07-07CB6F3BFC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4080AC-F6C4-436C-B91A-E1CC7CBF77A6}"/>
              </a:ext>
            </a:extLst>
          </p:cNvPr>
          <p:cNvSpPr>
            <a:spLocks noGrp="1"/>
          </p:cNvSpPr>
          <p:nvPr>
            <p:ph type="dt" sz="half" idx="10"/>
          </p:nvPr>
        </p:nvSpPr>
        <p:spPr/>
        <p:txBody>
          <a:bodyPr/>
          <a:lstStyle/>
          <a:p>
            <a:fld id="{53E89623-A06E-47A9-89B6-606059EC35E2}" type="datetimeFigureOut">
              <a:rPr lang="en-GB" smtClean="0"/>
              <a:t>05/02/2020</a:t>
            </a:fld>
            <a:endParaRPr lang="en-GB"/>
          </a:p>
        </p:txBody>
      </p:sp>
      <p:sp>
        <p:nvSpPr>
          <p:cNvPr id="6" name="Footer Placeholder 5">
            <a:extLst>
              <a:ext uri="{FF2B5EF4-FFF2-40B4-BE49-F238E27FC236}">
                <a16:creationId xmlns:a16="http://schemas.microsoft.com/office/drawing/2014/main" id="{B2CBA8D4-5803-4D1B-A6D8-C225D69E19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240285-BEAC-4ABF-A15E-1C769A2610E1}"/>
              </a:ext>
            </a:extLst>
          </p:cNvPr>
          <p:cNvSpPr>
            <a:spLocks noGrp="1"/>
          </p:cNvSpPr>
          <p:nvPr>
            <p:ph type="sldNum" sz="quarter" idx="12"/>
          </p:nvPr>
        </p:nvSpPr>
        <p:spPr/>
        <p:txBody>
          <a:bodyPr/>
          <a:lstStyle/>
          <a:p>
            <a:fld id="{DAD86E4D-C83E-4274-ABE6-53DC178B4681}" type="slidenum">
              <a:rPr lang="en-GB" smtClean="0"/>
              <a:t>‹#›</a:t>
            </a:fld>
            <a:endParaRPr lang="en-GB"/>
          </a:p>
        </p:txBody>
      </p:sp>
    </p:spTree>
    <p:extLst>
      <p:ext uri="{BB962C8B-B14F-4D97-AF65-F5344CB8AC3E}">
        <p14:creationId xmlns:p14="http://schemas.microsoft.com/office/powerpoint/2010/main" val="1289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A607F0-B12D-49DF-B76C-14A449ABAB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7EC67A-C830-451A-8FE6-C1B0D10024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F6DFA2-41B8-4381-8DBE-989A0002C9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89623-A06E-47A9-89B6-606059EC35E2}" type="datetimeFigureOut">
              <a:rPr lang="en-GB" smtClean="0"/>
              <a:t>05/02/2020</a:t>
            </a:fld>
            <a:endParaRPr lang="en-GB"/>
          </a:p>
        </p:txBody>
      </p:sp>
      <p:sp>
        <p:nvSpPr>
          <p:cNvPr id="5" name="Footer Placeholder 4">
            <a:extLst>
              <a:ext uri="{FF2B5EF4-FFF2-40B4-BE49-F238E27FC236}">
                <a16:creationId xmlns:a16="http://schemas.microsoft.com/office/drawing/2014/main" id="{EB7208FF-AB0C-4C5A-8E30-E9F505382E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5289429-2E58-4B94-9ABD-751F67207E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86E4D-C83E-4274-ABE6-53DC178B4681}" type="slidenum">
              <a:rPr lang="en-GB" smtClean="0"/>
              <a:t>‹#›</a:t>
            </a:fld>
            <a:endParaRPr lang="en-GB"/>
          </a:p>
        </p:txBody>
      </p:sp>
    </p:spTree>
    <p:extLst>
      <p:ext uri="{BB962C8B-B14F-4D97-AF65-F5344CB8AC3E}">
        <p14:creationId xmlns:p14="http://schemas.microsoft.com/office/powerpoint/2010/main" val="3172628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F8B12F-2113-40D8-9BD5-E48AFD3751FF}"/>
              </a:ext>
            </a:extLst>
          </p:cNvPr>
          <p:cNvSpPr txBox="1"/>
          <p:nvPr/>
        </p:nvSpPr>
        <p:spPr>
          <a:xfrm>
            <a:off x="1606193" y="5414480"/>
            <a:ext cx="8979614" cy="923330"/>
          </a:xfrm>
          <a:prstGeom prst="rect">
            <a:avLst/>
          </a:prstGeom>
          <a:noFill/>
        </p:spPr>
        <p:txBody>
          <a:bodyPr wrap="square" rtlCol="0">
            <a:spAutoFit/>
          </a:bodyPr>
          <a:lstStyle/>
          <a:p>
            <a:pPr algn="ctr"/>
            <a:r>
              <a:rPr lang="en-GB" sz="5400" b="1" dirty="0">
                <a:solidFill>
                  <a:schemeClr val="accent3">
                    <a:lumMod val="75000"/>
                  </a:schemeClr>
                </a:solidFill>
                <a:latin typeface="Segoe UI Light" panose="020B0502040204020203" pitchFamily="34" charset="0"/>
                <a:ea typeface="Microsoft JhengHei" panose="020B0604030504040204" pitchFamily="34" charset="-120"/>
                <a:cs typeface="Segoe UI Light" panose="020B0502040204020203" pitchFamily="34" charset="0"/>
              </a:rPr>
              <a:t>Life </a:t>
            </a:r>
            <a:r>
              <a:rPr lang="en-GB" sz="5400" b="1" dirty="0">
                <a:solidFill>
                  <a:schemeClr val="accent3">
                    <a:lumMod val="75000"/>
                  </a:schemeClr>
                </a:solidFill>
                <a:latin typeface="Segoe UI Light" panose="020B0502040204020203" pitchFamily="34" charset="0"/>
                <a:ea typeface="MS PMincho" panose="02020600040205080304" pitchFamily="18" charset="-128"/>
                <a:cs typeface="Segoe UI Light" panose="020B0502040204020203" pitchFamily="34" charset="0"/>
              </a:rPr>
              <a:t>through</a:t>
            </a:r>
            <a:r>
              <a:rPr lang="en-GB" sz="5400" b="1" dirty="0">
                <a:solidFill>
                  <a:schemeClr val="accent3">
                    <a:lumMod val="75000"/>
                  </a:schemeClr>
                </a:solidFill>
                <a:latin typeface="Segoe UI Light" panose="020B0502040204020203" pitchFamily="34" charset="0"/>
                <a:ea typeface="Microsoft JhengHei" panose="020B0604030504040204" pitchFamily="34" charset="-120"/>
                <a:cs typeface="Segoe UI Light" panose="020B0502040204020203" pitchFamily="34" charset="0"/>
              </a:rPr>
              <a:t> Gospel lenses</a:t>
            </a:r>
          </a:p>
        </p:txBody>
      </p:sp>
    </p:spTree>
    <p:extLst>
      <p:ext uri="{BB962C8B-B14F-4D97-AF65-F5344CB8AC3E}">
        <p14:creationId xmlns:p14="http://schemas.microsoft.com/office/powerpoint/2010/main" val="2052401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766285"/>
            <a:ext cx="10520737" cy="3939540"/>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“You are the salt of the earth. But if the salt loses its saltiness, how can it be made salty again? It is no longer good for anything, except to be thrown out and trampled underfoot.</a:t>
            </a:r>
          </a:p>
        </p:txBody>
      </p:sp>
    </p:spTree>
    <p:extLst>
      <p:ext uri="{BB962C8B-B14F-4D97-AF65-F5344CB8AC3E}">
        <p14:creationId xmlns:p14="http://schemas.microsoft.com/office/powerpoint/2010/main" val="3154637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719130"/>
            <a:ext cx="10520737" cy="4708981"/>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“You are the light of the world. A town built on a hill cannot be hidden. Neither do people light a lamp and put it under a bowl. Instead they put it on its stand, and it gives light to everyone in the house. </a:t>
            </a:r>
          </a:p>
        </p:txBody>
      </p:sp>
    </p:spTree>
    <p:extLst>
      <p:ext uri="{BB962C8B-B14F-4D97-AF65-F5344CB8AC3E}">
        <p14:creationId xmlns:p14="http://schemas.microsoft.com/office/powerpoint/2010/main" val="16393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801192"/>
            <a:ext cx="10520737" cy="3939540"/>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In the same way, let your light shine before others, that they may see your good deeds and glorify your Father in heaven.</a:t>
            </a:r>
          </a:p>
          <a:p>
            <a:pPr algn="just"/>
            <a:r>
              <a:rPr lang="en-US" sz="5000" dirty="0">
                <a:latin typeface="Segoe UI Light" panose="020B0502040204020203" pitchFamily="34" charset="0"/>
                <a:cs typeface="Segoe UI Light" panose="020B0502040204020203" pitchFamily="34" charset="0"/>
              </a:rPr>
              <a:t>		  </a:t>
            </a:r>
            <a:r>
              <a:rPr lang="en-US" sz="5000" b="1" dirty="0">
                <a:latin typeface="Segoe UI Light" panose="020B0502040204020203" pitchFamily="34" charset="0"/>
                <a:cs typeface="Segoe UI Light" panose="020B0502040204020203" pitchFamily="34" charset="0"/>
              </a:rPr>
              <a:t>Matthew 5:13-16</a:t>
            </a:r>
            <a:endParaRPr lang="en-US" sz="5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675494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49F3E-FB99-4F15-9233-71CFA810C07D}"/>
              </a:ext>
            </a:extLst>
          </p:cNvPr>
          <p:cNvSpPr>
            <a:spLocks noGrp="1"/>
          </p:cNvSpPr>
          <p:nvPr>
            <p:ph type="title"/>
          </p:nvPr>
        </p:nvSpPr>
        <p:spPr/>
        <p:txBody>
          <a:bodyPr/>
          <a:lstStyle/>
          <a:p>
            <a:endParaRPr lang="en-GB"/>
          </a:p>
        </p:txBody>
      </p:sp>
      <p:sp>
        <p:nvSpPr>
          <p:cNvPr id="5" name="Content Placeholder 4">
            <a:extLst>
              <a:ext uri="{FF2B5EF4-FFF2-40B4-BE49-F238E27FC236}">
                <a16:creationId xmlns:a16="http://schemas.microsoft.com/office/drawing/2014/main" id="{AD701E9F-F832-4887-AFA4-C9C11628D1B3}"/>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200055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2265917"/>
            <a:ext cx="10520737" cy="861774"/>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God said, Let there be… and it was so.</a:t>
            </a:r>
          </a:p>
        </p:txBody>
      </p:sp>
    </p:spTree>
    <p:extLst>
      <p:ext uri="{BB962C8B-B14F-4D97-AF65-F5344CB8AC3E}">
        <p14:creationId xmlns:p14="http://schemas.microsoft.com/office/powerpoint/2010/main" val="1109317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054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947802"/>
            <a:ext cx="10520737" cy="3939540"/>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The history of the Church has never been about great men and women of God; it’s always been about the great God of men and women.</a:t>
            </a:r>
          </a:p>
          <a:p>
            <a:pPr algn="just"/>
            <a:r>
              <a:rPr lang="en-US" sz="5000" dirty="0">
                <a:latin typeface="Segoe UI Light" panose="020B0502040204020203" pitchFamily="34" charset="0"/>
                <a:cs typeface="Segoe UI Light" panose="020B0502040204020203" pitchFamily="34" charset="0"/>
              </a:rPr>
              <a:t>							 </a:t>
            </a:r>
            <a:r>
              <a:rPr lang="en-US" sz="5000" b="1" dirty="0">
                <a:latin typeface="Segoe UI Light" panose="020B0502040204020203" pitchFamily="34" charset="0"/>
                <a:cs typeface="Segoe UI Light" panose="020B0502040204020203" pitchFamily="34" charset="0"/>
              </a:rPr>
              <a:t>Mike </a:t>
            </a:r>
            <a:r>
              <a:rPr lang="en-US" sz="5000" b="1" dirty="0" err="1">
                <a:latin typeface="Segoe UI Light" panose="020B0502040204020203" pitchFamily="34" charset="0"/>
                <a:cs typeface="Segoe UI Light" panose="020B0502040204020203" pitchFamily="34" charset="0"/>
              </a:rPr>
              <a:t>Pilavachi</a:t>
            </a:r>
            <a:endParaRPr lang="en-US" sz="5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055300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391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293507"/>
            <a:ext cx="10520737" cy="3170099"/>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It is not the Church of God that has a mission in the world, but the God of mission who has Church in the world.</a:t>
            </a:r>
          </a:p>
          <a:p>
            <a:pPr algn="just"/>
            <a:r>
              <a:rPr lang="en-US" sz="5000" dirty="0">
                <a:latin typeface="Segoe UI Light" panose="020B0502040204020203" pitchFamily="34" charset="0"/>
                <a:cs typeface="Segoe UI Light" panose="020B0502040204020203" pitchFamily="34" charset="0"/>
              </a:rPr>
              <a:t>							 </a:t>
            </a:r>
            <a:r>
              <a:rPr lang="en-US" sz="5000" b="1" dirty="0">
                <a:latin typeface="Segoe UI Light" panose="020B0502040204020203" pitchFamily="34" charset="0"/>
                <a:cs typeface="Segoe UI Light" panose="020B0502040204020203" pitchFamily="34" charset="0"/>
              </a:rPr>
              <a:t>Tim Dearborn</a:t>
            </a:r>
            <a:endParaRPr lang="en-US" sz="5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328091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70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ADEBC5-5CAE-4BDE-84BE-00254DC93C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36323" y="1128311"/>
            <a:ext cx="3520611" cy="1979154"/>
          </a:xfrm>
          <a:prstGeom prst="rect">
            <a:avLst/>
          </a:prstGeom>
          <a:ln w="12700">
            <a:solidFill>
              <a:schemeClr val="tx1"/>
            </a:solidFill>
          </a:ln>
        </p:spPr>
      </p:pic>
      <p:pic>
        <p:nvPicPr>
          <p:cNvPr id="5" name="Picture 4">
            <a:extLst>
              <a:ext uri="{FF2B5EF4-FFF2-40B4-BE49-F238E27FC236}">
                <a16:creationId xmlns:a16="http://schemas.microsoft.com/office/drawing/2014/main" id="{607D96C5-54B2-4FFD-A95F-3B7346DB1B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7180" y="1128311"/>
            <a:ext cx="3518497" cy="1979154"/>
          </a:xfrm>
          <a:prstGeom prst="rect">
            <a:avLst/>
          </a:prstGeom>
          <a:ln w="12700">
            <a:solidFill>
              <a:schemeClr val="tx1"/>
            </a:solidFill>
          </a:ln>
        </p:spPr>
      </p:pic>
      <p:sp>
        <p:nvSpPr>
          <p:cNvPr id="6" name="TextBox 5">
            <a:extLst>
              <a:ext uri="{FF2B5EF4-FFF2-40B4-BE49-F238E27FC236}">
                <a16:creationId xmlns:a16="http://schemas.microsoft.com/office/drawing/2014/main" id="{AF57ADC8-0ED8-47FF-807B-2BDCA8961625}"/>
              </a:ext>
            </a:extLst>
          </p:cNvPr>
          <p:cNvSpPr txBox="1"/>
          <p:nvPr/>
        </p:nvSpPr>
        <p:spPr>
          <a:xfrm>
            <a:off x="1236323" y="3349375"/>
            <a:ext cx="3520611" cy="1754326"/>
          </a:xfrm>
          <a:prstGeom prst="rect">
            <a:avLst/>
          </a:prstGeom>
          <a:noFill/>
        </p:spPr>
        <p:txBody>
          <a:bodyPr wrap="square" rtlCol="0">
            <a:spAutoFit/>
          </a:bodyPr>
          <a:lstStyle/>
          <a:p>
            <a:pPr algn="ctr"/>
            <a:r>
              <a:rPr lang="en-GB" sz="5400" dirty="0">
                <a:latin typeface="Segoe UI Light" panose="020B0502040204020203" pitchFamily="34" charset="0"/>
                <a:cs typeface="Segoe UI Light" panose="020B0502040204020203" pitchFamily="34" charset="0"/>
              </a:rPr>
              <a:t>40 million users</a:t>
            </a:r>
            <a:endParaRPr lang="en-GB" dirty="0">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CC07AF70-A339-4375-9FA9-9F9A6A0F47D4}"/>
              </a:ext>
            </a:extLst>
          </p:cNvPr>
          <p:cNvSpPr txBox="1"/>
          <p:nvPr/>
        </p:nvSpPr>
        <p:spPr>
          <a:xfrm>
            <a:off x="7435066" y="3429000"/>
            <a:ext cx="3520611" cy="1754326"/>
          </a:xfrm>
          <a:prstGeom prst="rect">
            <a:avLst/>
          </a:prstGeom>
          <a:noFill/>
        </p:spPr>
        <p:txBody>
          <a:bodyPr wrap="square" rtlCol="0">
            <a:spAutoFit/>
          </a:bodyPr>
          <a:lstStyle/>
          <a:p>
            <a:pPr algn="ctr"/>
            <a:r>
              <a:rPr lang="en-GB" sz="5400" dirty="0">
                <a:latin typeface="Segoe UI Light" panose="020B0502040204020203" pitchFamily="34" charset="0"/>
                <a:cs typeface="Segoe UI Light" panose="020B0502040204020203" pitchFamily="34" charset="0"/>
              </a:rPr>
              <a:t>75.9 million users</a:t>
            </a:r>
            <a:endParaRPr lang="en-GB"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77467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632570"/>
            <a:ext cx="10520737" cy="1631216"/>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I am the light of the world. </a:t>
            </a:r>
          </a:p>
          <a:p>
            <a:pPr algn="just"/>
            <a:r>
              <a:rPr lang="en-US" sz="5000" dirty="0">
                <a:latin typeface="Segoe UI Light" panose="020B0502040204020203" pitchFamily="34" charset="0"/>
                <a:cs typeface="Segoe UI Light" panose="020B0502040204020203" pitchFamily="34" charset="0"/>
              </a:rPr>
              <a:t>						       </a:t>
            </a:r>
            <a:r>
              <a:rPr lang="en-US" sz="5000" b="1" dirty="0">
                <a:latin typeface="Segoe UI Light" panose="020B0502040204020203" pitchFamily="34" charset="0"/>
                <a:cs typeface="Segoe UI Light" panose="020B0502040204020203" pitchFamily="34" charset="0"/>
              </a:rPr>
              <a:t>John 8:12, 9:5</a:t>
            </a:r>
            <a:endParaRPr lang="en-US" sz="5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825248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768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632570"/>
            <a:ext cx="10520737" cy="2400657"/>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As the Father has sent me, I am sending you.						       				    </a:t>
            </a:r>
            <a:r>
              <a:rPr lang="en-US" sz="5000" b="1" dirty="0">
                <a:latin typeface="Segoe UI Light" panose="020B0502040204020203" pitchFamily="34" charset="0"/>
                <a:cs typeface="Segoe UI Light" panose="020B0502040204020203" pitchFamily="34" charset="0"/>
              </a:rPr>
              <a:t>John 20:21</a:t>
            </a:r>
            <a:endParaRPr lang="en-US" sz="5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600177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227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167300"/>
            <a:ext cx="10520737" cy="3170099"/>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We are connected as we’ve never been connected before, and we seem to have damaged ourselves in the process.</a:t>
            </a:r>
            <a:endParaRPr lang="en-GB" sz="5000" dirty="0"/>
          </a:p>
        </p:txBody>
      </p:sp>
    </p:spTree>
    <p:extLst>
      <p:ext uri="{BB962C8B-B14F-4D97-AF65-F5344CB8AC3E}">
        <p14:creationId xmlns:p14="http://schemas.microsoft.com/office/powerpoint/2010/main" val="3586169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167302"/>
            <a:ext cx="10520737" cy="3170099"/>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An online connection can be deeply felt, but you only need to deal with the part of the person you see in your game world or social network.</a:t>
            </a:r>
            <a:endParaRPr lang="en-GB" sz="5000" dirty="0"/>
          </a:p>
        </p:txBody>
      </p:sp>
    </p:spTree>
    <p:extLst>
      <p:ext uri="{BB962C8B-B14F-4D97-AF65-F5344CB8AC3E}">
        <p14:creationId xmlns:p14="http://schemas.microsoft.com/office/powerpoint/2010/main" val="2918214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803886"/>
            <a:ext cx="10520737" cy="3170099"/>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One might say that absorbed in those they have ‘friended,’ [people] lose interest in friendship.</a:t>
            </a:r>
          </a:p>
          <a:p>
            <a:pPr algn="just"/>
            <a:r>
              <a:rPr lang="en-US" sz="5000" dirty="0">
                <a:latin typeface="Segoe UI Light" panose="020B0502040204020203" pitchFamily="34" charset="0"/>
                <a:cs typeface="Segoe UI Light" panose="020B0502040204020203" pitchFamily="34" charset="0"/>
              </a:rPr>
              <a:t>						</a:t>
            </a:r>
            <a:r>
              <a:rPr lang="en-US" sz="5000" b="1" dirty="0">
                <a:latin typeface="Segoe UI Light" panose="020B0502040204020203" pitchFamily="34" charset="0"/>
                <a:cs typeface="Segoe UI Light" panose="020B0502040204020203" pitchFamily="34" charset="0"/>
              </a:rPr>
              <a:t>Sherry Turkle</a:t>
            </a:r>
            <a:endParaRPr lang="en-GB" sz="5000" dirty="0"/>
          </a:p>
        </p:txBody>
      </p:sp>
    </p:spTree>
    <p:extLst>
      <p:ext uri="{BB962C8B-B14F-4D97-AF65-F5344CB8AC3E}">
        <p14:creationId xmlns:p14="http://schemas.microsoft.com/office/powerpoint/2010/main" val="638026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C2092-AC74-49ED-BE61-6C622BD33E8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219C2B1-FFC3-4256-8298-6FE5AC1E0BB2}"/>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574375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432824"/>
            <a:ext cx="10520737" cy="2400657"/>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The healthy Church is a foretaste of the coming paradise where Jesus, our King, unites a people of differences. </a:t>
            </a:r>
            <a:endParaRPr lang="en-GB" sz="5000" b="1" i="1" dirty="0"/>
          </a:p>
        </p:txBody>
      </p:sp>
    </p:spTree>
    <p:extLst>
      <p:ext uri="{BB962C8B-B14F-4D97-AF65-F5344CB8AC3E}">
        <p14:creationId xmlns:p14="http://schemas.microsoft.com/office/powerpoint/2010/main" val="657343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905285"/>
            <a:ext cx="10520737" cy="3939540"/>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Our distinctions don’t disappear, but a greater reason for unity appears. This family is connected by far better blood: His.</a:t>
            </a:r>
          </a:p>
          <a:p>
            <a:pPr algn="just"/>
            <a:r>
              <a:rPr lang="en-US" sz="5000" b="1" i="1" dirty="0">
                <a:latin typeface="Segoe UI Light" panose="020B0502040204020203" pitchFamily="34" charset="0"/>
                <a:cs typeface="Segoe UI Light" panose="020B0502040204020203" pitchFamily="34" charset="0"/>
              </a:rPr>
              <a:t>			</a:t>
            </a:r>
            <a:r>
              <a:rPr lang="en-US" sz="5000" b="1" dirty="0">
                <a:latin typeface="Segoe UI Light" panose="020B0502040204020203" pitchFamily="34" charset="0"/>
                <a:cs typeface="Segoe UI Light" panose="020B0502040204020203" pitchFamily="34" charset="0"/>
              </a:rPr>
              <a:t>Greg Morse</a:t>
            </a:r>
            <a:r>
              <a:rPr lang="en-US" sz="5000" b="1" i="1" dirty="0">
                <a:latin typeface="Segoe UI Light" panose="020B0502040204020203" pitchFamily="34" charset="0"/>
                <a:cs typeface="Segoe UI Light" panose="020B0502040204020203" pitchFamily="34" charset="0"/>
              </a:rPr>
              <a:t>			   	</a:t>
            </a:r>
            <a:endParaRPr lang="en-GB" sz="5000" b="1" i="1" dirty="0"/>
          </a:p>
        </p:txBody>
      </p:sp>
    </p:spTree>
    <p:extLst>
      <p:ext uri="{BB962C8B-B14F-4D97-AF65-F5344CB8AC3E}">
        <p14:creationId xmlns:p14="http://schemas.microsoft.com/office/powerpoint/2010/main" val="3101301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F648AF-785F-47BB-BFFF-7CDCF9B8EB1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07051" y="1182937"/>
            <a:ext cx="1979154" cy="1979154"/>
          </a:xfrm>
          <a:prstGeom prst="rect">
            <a:avLst/>
          </a:prstGeom>
          <a:ln w="12700">
            <a:solidFill>
              <a:schemeClr val="tx1"/>
            </a:solidFill>
          </a:ln>
        </p:spPr>
      </p:pic>
      <p:sp>
        <p:nvSpPr>
          <p:cNvPr id="5" name="TextBox 4">
            <a:extLst>
              <a:ext uri="{FF2B5EF4-FFF2-40B4-BE49-F238E27FC236}">
                <a16:creationId xmlns:a16="http://schemas.microsoft.com/office/drawing/2014/main" id="{59525EFC-4D93-41B1-B353-2EDFFF258BF7}"/>
              </a:ext>
            </a:extLst>
          </p:cNvPr>
          <p:cNvSpPr txBox="1"/>
          <p:nvPr/>
        </p:nvSpPr>
        <p:spPr>
          <a:xfrm>
            <a:off x="1236323" y="3349375"/>
            <a:ext cx="3520611" cy="1754326"/>
          </a:xfrm>
          <a:prstGeom prst="rect">
            <a:avLst/>
          </a:prstGeom>
          <a:noFill/>
        </p:spPr>
        <p:txBody>
          <a:bodyPr wrap="square" rtlCol="0">
            <a:spAutoFit/>
          </a:bodyPr>
          <a:lstStyle/>
          <a:p>
            <a:pPr algn="ctr"/>
            <a:r>
              <a:rPr lang="en-GB" sz="5400" dirty="0">
                <a:latin typeface="Segoe UI Light" panose="020B0502040204020203" pitchFamily="34" charset="0"/>
                <a:cs typeface="Segoe UI Light" panose="020B0502040204020203" pitchFamily="34" charset="0"/>
              </a:rPr>
              <a:t>321 million users</a:t>
            </a:r>
            <a:endParaRPr lang="en-GB" dirty="0">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36DD7647-F85D-4633-824A-4E01CEC88C44}"/>
              </a:ext>
            </a:extLst>
          </p:cNvPr>
          <p:cNvSpPr txBox="1"/>
          <p:nvPr/>
        </p:nvSpPr>
        <p:spPr>
          <a:xfrm>
            <a:off x="7435066" y="3429000"/>
            <a:ext cx="3520611" cy="1754326"/>
          </a:xfrm>
          <a:prstGeom prst="rect">
            <a:avLst/>
          </a:prstGeom>
          <a:noFill/>
        </p:spPr>
        <p:txBody>
          <a:bodyPr wrap="square" rtlCol="0">
            <a:spAutoFit/>
          </a:bodyPr>
          <a:lstStyle/>
          <a:p>
            <a:pPr algn="ctr"/>
            <a:r>
              <a:rPr lang="en-GB" sz="5400" dirty="0">
                <a:latin typeface="Segoe UI Light" panose="020B0502040204020203" pitchFamily="34" charset="0"/>
                <a:cs typeface="Segoe UI Light" panose="020B0502040204020203" pitchFamily="34" charset="0"/>
              </a:rPr>
              <a:t>330 million users</a:t>
            </a:r>
            <a:endParaRPr lang="en-GB" dirty="0">
              <a:latin typeface="Segoe UI Light" panose="020B0502040204020203" pitchFamily="34" charset="0"/>
              <a:cs typeface="Segoe UI Light" panose="020B0502040204020203" pitchFamily="34" charset="0"/>
            </a:endParaRPr>
          </a:p>
        </p:txBody>
      </p:sp>
      <p:pic>
        <p:nvPicPr>
          <p:cNvPr id="7" name="Picture 6">
            <a:extLst>
              <a:ext uri="{FF2B5EF4-FFF2-40B4-BE49-F238E27FC236}">
                <a16:creationId xmlns:a16="http://schemas.microsoft.com/office/drawing/2014/main" id="{4B59F9CE-9B02-4C34-BAB6-86D0468F9C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44328" y="882861"/>
            <a:ext cx="3702086" cy="2466514"/>
          </a:xfrm>
          <a:prstGeom prst="rect">
            <a:avLst/>
          </a:prstGeom>
          <a:ln w="12700">
            <a:solidFill>
              <a:schemeClr val="tx1"/>
            </a:solidFill>
          </a:ln>
        </p:spPr>
      </p:pic>
    </p:spTree>
    <p:extLst>
      <p:ext uri="{BB962C8B-B14F-4D97-AF65-F5344CB8AC3E}">
        <p14:creationId xmlns:p14="http://schemas.microsoft.com/office/powerpoint/2010/main" val="190130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B8547-EF97-4E0D-B2CF-28DFD1CC4E4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F1B3C0-565E-4B6B-AD2E-BD4017F98CB5}"/>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024157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809349"/>
            <a:ext cx="10520737" cy="3939540"/>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I looked, and there before me was a great multitude that no one could count, from every nation, tribe, people and language, standing before the throne and before the Lamb. </a:t>
            </a:r>
          </a:p>
        </p:txBody>
      </p:sp>
    </p:spTree>
    <p:extLst>
      <p:ext uri="{BB962C8B-B14F-4D97-AF65-F5344CB8AC3E}">
        <p14:creationId xmlns:p14="http://schemas.microsoft.com/office/powerpoint/2010/main" val="2260540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137595"/>
            <a:ext cx="10520737" cy="3170099"/>
          </a:xfrm>
          <a:prstGeom prst="rect">
            <a:avLst/>
          </a:prstGeom>
          <a:noFill/>
        </p:spPr>
        <p:txBody>
          <a:bodyPr wrap="square" rtlCol="0">
            <a:spAutoFit/>
          </a:bodyPr>
          <a:lstStyle/>
          <a:p>
            <a:pPr algn="just"/>
            <a:r>
              <a:rPr lang="en-US" sz="5000" dirty="0">
                <a:latin typeface="Segoe UI Light" panose="020B0502040204020203" pitchFamily="34" charset="0"/>
                <a:cs typeface="Segoe UI Light" panose="020B0502040204020203" pitchFamily="34" charset="0"/>
              </a:rPr>
              <a:t>They were wearing white robes and were holding palm branches in their hands. And they cried out in a loud voice:</a:t>
            </a:r>
          </a:p>
        </p:txBody>
      </p:sp>
    </p:spTree>
    <p:extLst>
      <p:ext uri="{BB962C8B-B14F-4D97-AF65-F5344CB8AC3E}">
        <p14:creationId xmlns:p14="http://schemas.microsoft.com/office/powerpoint/2010/main" val="33187184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8E2AD7-E259-4078-B349-89DA07054C78}"/>
              </a:ext>
            </a:extLst>
          </p:cNvPr>
          <p:cNvSpPr txBox="1"/>
          <p:nvPr/>
        </p:nvSpPr>
        <p:spPr>
          <a:xfrm>
            <a:off x="835631" y="1102426"/>
            <a:ext cx="10520737" cy="3170099"/>
          </a:xfrm>
          <a:prstGeom prst="rect">
            <a:avLst/>
          </a:prstGeom>
          <a:noFill/>
        </p:spPr>
        <p:txBody>
          <a:bodyPr wrap="square" rtlCol="0">
            <a:spAutoFit/>
          </a:bodyPr>
          <a:lstStyle/>
          <a:p>
            <a:pPr algn="ctr"/>
            <a:r>
              <a:rPr lang="en-US" sz="5000" dirty="0">
                <a:latin typeface="Segoe UI Light" panose="020B0502040204020203" pitchFamily="34" charset="0"/>
                <a:cs typeface="Segoe UI Light" panose="020B0502040204020203" pitchFamily="34" charset="0"/>
              </a:rPr>
              <a:t>“Salvation belongs to our God,</a:t>
            </a:r>
          </a:p>
          <a:p>
            <a:pPr algn="ctr"/>
            <a:r>
              <a:rPr lang="en-US" sz="5000" dirty="0">
                <a:latin typeface="Segoe UI Light" panose="020B0502040204020203" pitchFamily="34" charset="0"/>
                <a:cs typeface="Segoe UI Light" panose="020B0502040204020203" pitchFamily="34" charset="0"/>
              </a:rPr>
              <a:t>who sits on the throne,</a:t>
            </a:r>
          </a:p>
          <a:p>
            <a:pPr algn="ctr"/>
            <a:r>
              <a:rPr lang="en-US" sz="5000" dirty="0">
                <a:latin typeface="Segoe UI Light" panose="020B0502040204020203" pitchFamily="34" charset="0"/>
                <a:cs typeface="Segoe UI Light" panose="020B0502040204020203" pitchFamily="34" charset="0"/>
              </a:rPr>
              <a:t>and to the Lamb.”</a:t>
            </a:r>
          </a:p>
          <a:p>
            <a:pPr algn="just"/>
            <a:r>
              <a:rPr lang="en-US" sz="5000" dirty="0">
                <a:latin typeface="Segoe UI Light" panose="020B0502040204020203" pitchFamily="34" charset="0"/>
                <a:cs typeface="Segoe UI Light" panose="020B0502040204020203" pitchFamily="34" charset="0"/>
              </a:rPr>
              <a:t>						 </a:t>
            </a:r>
            <a:r>
              <a:rPr lang="en-US" sz="5000" b="1" dirty="0">
                <a:latin typeface="Segoe UI Light" panose="020B0502040204020203" pitchFamily="34" charset="0"/>
                <a:cs typeface="Segoe UI Light" panose="020B0502040204020203" pitchFamily="34" charset="0"/>
              </a:rPr>
              <a:t>Revelation 7:9-10</a:t>
            </a:r>
            <a:endParaRPr lang="en-US" sz="50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854952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F8B12F-2113-40D8-9BD5-E48AFD3751FF}"/>
              </a:ext>
            </a:extLst>
          </p:cNvPr>
          <p:cNvSpPr txBox="1"/>
          <p:nvPr/>
        </p:nvSpPr>
        <p:spPr>
          <a:xfrm>
            <a:off x="1606193" y="5414480"/>
            <a:ext cx="89796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A5A5A5">
                    <a:lumMod val="75000"/>
                  </a:srgbClr>
                </a:solidFill>
                <a:effectLst/>
                <a:uLnTx/>
                <a:uFillTx/>
                <a:latin typeface="Segoe UI Light" panose="020B0502040204020203" pitchFamily="34" charset="0"/>
                <a:ea typeface="Microsoft JhengHei" panose="020B0604030504040204" pitchFamily="34" charset="-120"/>
                <a:cs typeface="Segoe UI Light" panose="020B0502040204020203" pitchFamily="34" charset="0"/>
              </a:rPr>
              <a:t>Life </a:t>
            </a:r>
            <a:r>
              <a:rPr kumimoji="0" lang="en-GB" sz="5400" b="1" i="0" u="none" strike="noStrike" kern="1200" cap="none" spc="0" normalizeH="0" baseline="0" noProof="0" dirty="0">
                <a:ln>
                  <a:noFill/>
                </a:ln>
                <a:solidFill>
                  <a:srgbClr val="A5A5A5">
                    <a:lumMod val="75000"/>
                  </a:srgbClr>
                </a:solidFill>
                <a:effectLst/>
                <a:uLnTx/>
                <a:uFillTx/>
                <a:latin typeface="Segoe UI Light" panose="020B0502040204020203" pitchFamily="34" charset="0"/>
                <a:ea typeface="MS PMincho" panose="02020600040205080304" pitchFamily="18" charset="-128"/>
                <a:cs typeface="Segoe UI Light" panose="020B0502040204020203" pitchFamily="34" charset="0"/>
              </a:rPr>
              <a:t>through</a:t>
            </a:r>
            <a:r>
              <a:rPr kumimoji="0" lang="en-GB" sz="5400" b="1" i="0" u="none" strike="noStrike" kern="1200" cap="none" spc="0" normalizeH="0" baseline="0" noProof="0" dirty="0">
                <a:ln>
                  <a:noFill/>
                </a:ln>
                <a:solidFill>
                  <a:srgbClr val="A5A5A5">
                    <a:lumMod val="75000"/>
                  </a:srgbClr>
                </a:solidFill>
                <a:effectLst/>
                <a:uLnTx/>
                <a:uFillTx/>
                <a:latin typeface="Segoe UI Light" panose="020B0502040204020203" pitchFamily="34" charset="0"/>
                <a:ea typeface="Microsoft JhengHei" panose="020B0604030504040204" pitchFamily="34" charset="-120"/>
                <a:cs typeface="Segoe UI Light" panose="020B0502040204020203" pitchFamily="34" charset="0"/>
              </a:rPr>
              <a:t> Gospel lenses</a:t>
            </a:r>
          </a:p>
        </p:txBody>
      </p:sp>
    </p:spTree>
    <p:extLst>
      <p:ext uri="{BB962C8B-B14F-4D97-AF65-F5344CB8AC3E}">
        <p14:creationId xmlns:p14="http://schemas.microsoft.com/office/powerpoint/2010/main" val="1962494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B650F3-D027-4A34-BD5A-C03D7D9241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3357" y="882861"/>
            <a:ext cx="4390395" cy="2466514"/>
          </a:xfrm>
          <a:prstGeom prst="rect">
            <a:avLst/>
          </a:prstGeom>
          <a:ln w="12700">
            <a:solidFill>
              <a:schemeClr val="tx1"/>
            </a:solidFill>
          </a:ln>
        </p:spPr>
      </p:pic>
      <p:sp>
        <p:nvSpPr>
          <p:cNvPr id="5" name="TextBox 4">
            <a:extLst>
              <a:ext uri="{FF2B5EF4-FFF2-40B4-BE49-F238E27FC236}">
                <a16:creationId xmlns:a16="http://schemas.microsoft.com/office/drawing/2014/main" id="{710959AC-37C0-428F-B665-0098D6C7B666}"/>
              </a:ext>
            </a:extLst>
          </p:cNvPr>
          <p:cNvSpPr txBox="1"/>
          <p:nvPr/>
        </p:nvSpPr>
        <p:spPr>
          <a:xfrm>
            <a:off x="1236323" y="3349375"/>
            <a:ext cx="3520611" cy="1754326"/>
          </a:xfrm>
          <a:prstGeom prst="rect">
            <a:avLst/>
          </a:prstGeom>
          <a:noFill/>
        </p:spPr>
        <p:txBody>
          <a:bodyPr wrap="square" rtlCol="0">
            <a:spAutoFit/>
          </a:bodyPr>
          <a:lstStyle/>
          <a:p>
            <a:pPr algn="ctr"/>
            <a:r>
              <a:rPr lang="en-GB" sz="5400" dirty="0">
                <a:latin typeface="Segoe UI Light" panose="020B0502040204020203" pitchFamily="34" charset="0"/>
                <a:cs typeface="Segoe UI Light" panose="020B0502040204020203" pitchFamily="34" charset="0"/>
              </a:rPr>
              <a:t>630 million users</a:t>
            </a:r>
            <a:endParaRPr lang="en-GB" dirty="0">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B5D46E8D-3CA0-4E9B-9239-83C2841E69EB}"/>
              </a:ext>
            </a:extLst>
          </p:cNvPr>
          <p:cNvSpPr txBox="1"/>
          <p:nvPr/>
        </p:nvSpPr>
        <p:spPr>
          <a:xfrm>
            <a:off x="7435066" y="3429000"/>
            <a:ext cx="3520611" cy="1754326"/>
          </a:xfrm>
          <a:prstGeom prst="rect">
            <a:avLst/>
          </a:prstGeom>
          <a:noFill/>
        </p:spPr>
        <p:txBody>
          <a:bodyPr wrap="square" rtlCol="0">
            <a:spAutoFit/>
          </a:bodyPr>
          <a:lstStyle/>
          <a:p>
            <a:pPr algn="ctr"/>
            <a:r>
              <a:rPr lang="en-GB" sz="5400" dirty="0">
                <a:latin typeface="Segoe UI Light" panose="020B0502040204020203" pitchFamily="34" charset="0"/>
                <a:cs typeface="Segoe UI Light" panose="020B0502040204020203" pitchFamily="34" charset="0"/>
              </a:rPr>
              <a:t>1 billion users</a:t>
            </a:r>
            <a:endParaRPr lang="en-GB" dirty="0">
              <a:latin typeface="Segoe UI Light" panose="020B0502040204020203" pitchFamily="34" charset="0"/>
              <a:cs typeface="Segoe UI Light" panose="020B0502040204020203" pitchFamily="34" charset="0"/>
            </a:endParaRPr>
          </a:p>
        </p:txBody>
      </p:sp>
      <p:pic>
        <p:nvPicPr>
          <p:cNvPr id="7" name="Picture 6">
            <a:extLst>
              <a:ext uri="{FF2B5EF4-FFF2-40B4-BE49-F238E27FC236}">
                <a16:creationId xmlns:a16="http://schemas.microsoft.com/office/drawing/2014/main" id="{1E2A6127-40F2-4B8C-8F31-73EE4EA2B7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05794" y="1182937"/>
            <a:ext cx="1979154" cy="1979154"/>
          </a:xfrm>
          <a:prstGeom prst="rect">
            <a:avLst/>
          </a:prstGeom>
          <a:ln w="12700">
            <a:solidFill>
              <a:schemeClr val="tx1"/>
            </a:solidFill>
          </a:ln>
        </p:spPr>
      </p:pic>
    </p:spTree>
    <p:extLst>
      <p:ext uri="{BB962C8B-B14F-4D97-AF65-F5344CB8AC3E}">
        <p14:creationId xmlns:p14="http://schemas.microsoft.com/office/powerpoint/2010/main" val="281215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3559F2-E433-4184-A6C8-96E4CBBFC66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56934" y="962486"/>
            <a:ext cx="2466514" cy="2466514"/>
          </a:xfrm>
          <a:prstGeom prst="rect">
            <a:avLst/>
          </a:prstGeom>
          <a:ln w="12700">
            <a:solidFill>
              <a:schemeClr val="bg1"/>
            </a:solidFill>
          </a:ln>
        </p:spPr>
      </p:pic>
      <p:sp>
        <p:nvSpPr>
          <p:cNvPr id="5" name="TextBox 4">
            <a:extLst>
              <a:ext uri="{FF2B5EF4-FFF2-40B4-BE49-F238E27FC236}">
                <a16:creationId xmlns:a16="http://schemas.microsoft.com/office/drawing/2014/main" id="{4B8F2B7E-3409-46AD-ABB1-D6DB0F990244}"/>
              </a:ext>
            </a:extLst>
          </p:cNvPr>
          <p:cNvSpPr txBox="1"/>
          <p:nvPr/>
        </p:nvSpPr>
        <p:spPr>
          <a:xfrm>
            <a:off x="4229885" y="3865190"/>
            <a:ext cx="3520611" cy="1754326"/>
          </a:xfrm>
          <a:prstGeom prst="rect">
            <a:avLst/>
          </a:prstGeom>
          <a:noFill/>
        </p:spPr>
        <p:txBody>
          <a:bodyPr wrap="square" rtlCol="0">
            <a:spAutoFit/>
          </a:bodyPr>
          <a:lstStyle/>
          <a:p>
            <a:pPr algn="ctr"/>
            <a:r>
              <a:rPr lang="en-GB" sz="5400" dirty="0">
                <a:latin typeface="Segoe UI Light" panose="020B0502040204020203" pitchFamily="34" charset="0"/>
                <a:cs typeface="Segoe UI Light" panose="020B0502040204020203" pitchFamily="34" charset="0"/>
              </a:rPr>
              <a:t>2.5 billion users</a:t>
            </a:r>
            <a:endParaRPr lang="en-GB"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21100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16E1E-23D6-4A85-9ED7-6779E74C6ED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442A5AD-B645-45F8-BF63-5CA67162C12D}"/>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826856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Facebook communities">
            <a:hlinkClick r:id="" action="ppaction://media"/>
            <a:extLst>
              <a:ext uri="{FF2B5EF4-FFF2-40B4-BE49-F238E27FC236}">
                <a16:creationId xmlns:a16="http://schemas.microsoft.com/office/drawing/2014/main" id="{2119118D-7CC5-4D61-AE82-242F0EE5E51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97397" y="561101"/>
            <a:ext cx="10197206" cy="5735798"/>
          </a:xfrm>
        </p:spPr>
      </p:pic>
    </p:spTree>
    <p:extLst>
      <p:ext uri="{BB962C8B-B14F-4D97-AF65-F5344CB8AC3E}">
        <p14:creationId xmlns:p14="http://schemas.microsoft.com/office/powerpoint/2010/main" val="53834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Facebook kazoo">
            <a:hlinkClick r:id="" action="ppaction://media"/>
            <a:extLst>
              <a:ext uri="{FF2B5EF4-FFF2-40B4-BE49-F238E27FC236}">
                <a16:creationId xmlns:a16="http://schemas.microsoft.com/office/drawing/2014/main" id="{25BA3914-763B-4022-98F9-43CE00482CC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30667" y="467318"/>
            <a:ext cx="10530665" cy="5923364"/>
          </a:xfrm>
        </p:spPr>
      </p:pic>
    </p:spTree>
    <p:extLst>
      <p:ext uri="{BB962C8B-B14F-4D97-AF65-F5344CB8AC3E}">
        <p14:creationId xmlns:p14="http://schemas.microsoft.com/office/powerpoint/2010/main" val="151255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FB930-D562-4D4E-91E0-82F8CA8DA22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37A79DD-5E1D-4098-8446-C18D10AD82B7}"/>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3622043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TotalTime>
  <Words>505</Words>
  <Application>Microsoft Office PowerPoint</Application>
  <PresentationFormat>Widescreen</PresentationFormat>
  <Paragraphs>34</Paragraphs>
  <Slides>34</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Segoe UI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Gilmour</dc:creator>
  <cp:lastModifiedBy>David Gilmour</cp:lastModifiedBy>
  <cp:revision>26</cp:revision>
  <dcterms:created xsi:type="dcterms:W3CDTF">2019-12-20T11:15:07Z</dcterms:created>
  <dcterms:modified xsi:type="dcterms:W3CDTF">2020-02-05T12:25:06Z</dcterms:modified>
</cp:coreProperties>
</file>