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91" r:id="rId4"/>
    <p:sldId id="296" r:id="rId5"/>
    <p:sldId id="297" r:id="rId6"/>
    <p:sldId id="295" r:id="rId7"/>
    <p:sldId id="294" r:id="rId8"/>
    <p:sldId id="293" r:id="rId9"/>
    <p:sldId id="292" r:id="rId10"/>
    <p:sldId id="299" r:id="rId11"/>
    <p:sldId id="298" r:id="rId12"/>
    <p:sldId id="259" r:id="rId13"/>
    <p:sldId id="300" r:id="rId14"/>
    <p:sldId id="261" r:id="rId15"/>
    <p:sldId id="301" r:id="rId16"/>
    <p:sldId id="302" r:id="rId17"/>
    <p:sldId id="303" r:id="rId18"/>
    <p:sldId id="265" r:id="rId19"/>
    <p:sldId id="262" r:id="rId20"/>
    <p:sldId id="270" r:id="rId21"/>
    <p:sldId id="304" r:id="rId22"/>
    <p:sldId id="305" r:id="rId23"/>
    <p:sldId id="306" r:id="rId24"/>
    <p:sldId id="271" r:id="rId25"/>
    <p:sldId id="272" r:id="rId26"/>
    <p:sldId id="276" r:id="rId27"/>
    <p:sldId id="277" r:id="rId28"/>
    <p:sldId id="279" r:id="rId29"/>
    <p:sldId id="280" r:id="rId30"/>
    <p:sldId id="282" r:id="rId31"/>
    <p:sldId id="281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6367-2BFC-4CC7-8481-AF0D5916953A}" type="datetimeFigureOut">
              <a:rPr lang="en-GB" smtClean="0"/>
              <a:pPr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alyst tit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97" t="2839" r="19161" b="12002"/>
          <a:stretch>
            <a:fillRect/>
          </a:stretch>
        </p:blipFill>
        <p:spPr>
          <a:xfrm>
            <a:off x="611560" y="188640"/>
            <a:ext cx="7863274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56376" cy="255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692696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“I have the right to do anything,” you say—but not everything is beneficial. “I have the right to do anything”—but I will not be mastered by anything. 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You say, “Food for the stomach and the stomach for food, and God will destroy them both.”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 The body, however, is not meant for sexual immorality but for the Lord, and the Lord for the body.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By his power God raised the Lord from the dead, and he will raise us also. Do you not know that your bodies are members of Christ himself? Shall I then take the members of Christ and unite them with a prostitute? Never! </a:t>
            </a:r>
            <a:endParaRPr lang="en-GB" sz="3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Do you not know that he who unites himself with a prostitute is one with her in body? For it is said, “The two will become one flesh.” But whoever is united with the Lord is one with him in spirit.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Flee from sexual immorality. All other sins a person commits are outside the body, but whoever sins sexually, sins against their own body.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Do you not know that your bodies are temples of the Holy Spirit, who is in you, whom you have received from God? You are not your own; you were bought at a price. Therefore honour God with your bodies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          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1 Cor 6:12-20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You are the meeting place of Heaven and Earth; the arena of encounter with God; the sacred space wherein His presence dwells...Every heart that bows the knee to Christ becomes a tabernacle in the world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	     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Gerard Kelly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668344" cy="313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831.JPG"/>
          <p:cNvPicPr>
            <a:picLocks noChangeAspect="1"/>
          </p:cNvPicPr>
          <p:nvPr/>
        </p:nvPicPr>
        <p:blipFill>
          <a:blip r:embed="rId2" cstate="print"/>
          <a:srcRect l="17713" r="19288"/>
          <a:stretch>
            <a:fillRect/>
          </a:stretch>
        </p:blipFill>
        <p:spPr>
          <a:xfrm>
            <a:off x="1043608" y="1124744"/>
            <a:ext cx="6951845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90050" cy="43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Then have them make a sanctuary for me, and I will dwell among them.</a:t>
            </a:r>
          </a:p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        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Exodus 25:8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After the king was settled in his palace and the LORD had given him rest from all his enemies around him, he said to Nathan the prophet, ‘Here I am, living in a house of cedar, while the ark of God remains in a tent.’</a:t>
            </a:r>
          </a:p>
          <a:p>
            <a:pPr algn="just"/>
            <a:r>
              <a:rPr lang="en-GB" sz="3800" b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  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2 Samuel 7:1-2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The Word became flesh and made his dwelling among us.</a:t>
            </a:r>
          </a:p>
          <a:p>
            <a:pPr algn="just"/>
            <a:r>
              <a:rPr lang="en-GB" sz="3800" b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		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John 1:14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1.jpg"/>
          <p:cNvPicPr>
            <a:picLocks noChangeAspect="1"/>
          </p:cNvPicPr>
          <p:nvPr/>
        </p:nvPicPr>
        <p:blipFill>
          <a:blip r:embed="rId3" cstate="print"/>
          <a:srcRect b="9495"/>
          <a:stretch>
            <a:fillRect/>
          </a:stretch>
        </p:blipFill>
        <p:spPr>
          <a:xfrm>
            <a:off x="1043608" y="476672"/>
            <a:ext cx="716428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It matters not how strait the gate.</a:t>
            </a:r>
          </a:p>
          <a:p>
            <a:pPr algn="ctr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How charged with punishments the scroll.</a:t>
            </a:r>
          </a:p>
          <a:p>
            <a:pPr algn="ctr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I am the master of my fate,</a:t>
            </a:r>
          </a:p>
          <a:p>
            <a:pPr algn="ctr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I am the captain of my soul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				   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WE Henley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The greatest single cause of atheism in the world today is Christians, who acknowledge Jesus with their lips and walk out the door and deny Him by their lifestyle.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That is what an unbelieving world simply finds unbelievable. </a:t>
            </a:r>
            <a:r>
              <a:rPr lang="en-GB" sz="3800" b="1" dirty="0" smtClean="0">
                <a:solidFill>
                  <a:schemeClr val="bg1"/>
                </a:solidFill>
                <a:latin typeface="Candara" pitchFamily="34" charset="0"/>
              </a:rPr>
              <a:t>	      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				</a:t>
            </a:r>
            <a:r>
              <a:rPr lang="en-GB" sz="3800" b="1" i="1" dirty="0" smtClean="0">
                <a:solidFill>
                  <a:schemeClr val="bg1"/>
                </a:solidFill>
                <a:latin typeface="Candara" pitchFamily="34" charset="0"/>
              </a:rPr>
              <a:t>Brennan Manning</a:t>
            </a:r>
            <a:endParaRPr lang="en-GB" sz="3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7812360" cy="307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8172400" cy="29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740352" cy="276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668344" cy="24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8028384" cy="281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pic>
        <p:nvPicPr>
          <p:cNvPr id="3" name="Picture 2" descr="IMG_0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7308304" cy="247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298</Words>
  <Application>Microsoft Office PowerPoint</Application>
  <PresentationFormat>On-screen Show (4:3)</PresentationFormat>
  <Paragraphs>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Gilmour</dc:creator>
  <cp:lastModifiedBy>David Gilmour</cp:lastModifiedBy>
  <cp:revision>5</cp:revision>
  <dcterms:created xsi:type="dcterms:W3CDTF">2018-05-29T15:02:07Z</dcterms:created>
  <dcterms:modified xsi:type="dcterms:W3CDTF">2018-07-10T20:08:55Z</dcterms:modified>
</cp:coreProperties>
</file>