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322" r:id="rId2"/>
    <p:sldId id="256" r:id="rId3"/>
    <p:sldId id="260" r:id="rId4"/>
    <p:sldId id="331" r:id="rId5"/>
    <p:sldId id="332" r:id="rId6"/>
    <p:sldId id="333" r:id="rId7"/>
    <p:sldId id="334" r:id="rId8"/>
    <p:sldId id="335" r:id="rId9"/>
    <p:sldId id="305" r:id="rId10"/>
    <p:sldId id="336" r:id="rId11"/>
    <p:sldId id="323" r:id="rId12"/>
    <p:sldId id="337" r:id="rId13"/>
    <p:sldId id="338" r:id="rId14"/>
    <p:sldId id="339" r:id="rId15"/>
    <p:sldId id="340" r:id="rId16"/>
    <p:sldId id="341" r:id="rId17"/>
    <p:sldId id="342" r:id="rId18"/>
    <p:sldId id="343" r:id="rId19"/>
    <p:sldId id="293" r:id="rId20"/>
    <p:sldId id="298" r:id="rId21"/>
    <p:sldId id="259" r:id="rId22"/>
    <p:sldId id="261" r:id="rId23"/>
    <p:sldId id="289" r:id="rId24"/>
    <p:sldId id="344" r:id="rId25"/>
    <p:sldId id="347" r:id="rId26"/>
    <p:sldId id="345" r:id="rId27"/>
    <p:sldId id="346" r:id="rId28"/>
    <p:sldId id="262" r:id="rId29"/>
    <p:sldId id="299" r:id="rId30"/>
    <p:sldId id="306" r:id="rId31"/>
    <p:sldId id="264" r:id="rId32"/>
    <p:sldId id="324" r:id="rId33"/>
    <p:sldId id="265" r:id="rId34"/>
    <p:sldId id="307" r:id="rId35"/>
    <p:sldId id="348" r:id="rId36"/>
    <p:sldId id="325" r:id="rId37"/>
    <p:sldId id="268" r:id="rId38"/>
    <p:sldId id="290" r:id="rId39"/>
    <p:sldId id="327" r:id="rId40"/>
    <p:sldId id="276" r:id="rId41"/>
    <p:sldId id="28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3" d="100"/>
          <a:sy n="53" d="100"/>
        </p:scale>
        <p:origin x="703" y="2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270F6C-C216-4DD3-87CA-D8588CEF9B1C}" type="datetimeFigureOut">
              <a:rPr lang="en-GB" smtClean="0"/>
              <a:t>12/02/2020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595853-B5DB-4823-8B48-8293026706B4}" type="slidenum">
              <a:rPr lang="en-GB" smtClean="0"/>
              <a:t>‹#›</a:t>
            </a:fld>
            <a:endParaRPr lang="en-GB"/>
          </a:p>
        </p:txBody>
      </p:sp>
    </p:spTree>
    <p:extLst>
      <p:ext uri="{BB962C8B-B14F-4D97-AF65-F5344CB8AC3E}">
        <p14:creationId xmlns:p14="http://schemas.microsoft.com/office/powerpoint/2010/main" val="1998561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7E56A-82FD-4824-AF7D-2B59572792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0CA7759-DF74-4827-B0B7-99DDFF4237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811DDAA-DEC9-4F03-800A-62C4FB3D35FE}"/>
              </a:ext>
            </a:extLst>
          </p:cNvPr>
          <p:cNvSpPr>
            <a:spLocks noGrp="1"/>
          </p:cNvSpPr>
          <p:nvPr>
            <p:ph type="dt" sz="half" idx="10"/>
          </p:nvPr>
        </p:nvSpPr>
        <p:spPr/>
        <p:txBody>
          <a:bodyPr/>
          <a:lstStyle/>
          <a:p>
            <a:fld id="{53E89623-A06E-47A9-89B6-606059EC35E2}" type="datetimeFigureOut">
              <a:rPr lang="en-GB" smtClean="0"/>
              <a:t>12/02/2020</a:t>
            </a:fld>
            <a:endParaRPr lang="en-GB"/>
          </a:p>
        </p:txBody>
      </p:sp>
      <p:sp>
        <p:nvSpPr>
          <p:cNvPr id="5" name="Footer Placeholder 4">
            <a:extLst>
              <a:ext uri="{FF2B5EF4-FFF2-40B4-BE49-F238E27FC236}">
                <a16:creationId xmlns:a16="http://schemas.microsoft.com/office/drawing/2014/main" id="{6274D563-A3DF-4D13-9046-F39CD6174F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E47988-C8FE-40E0-8D82-18B10A69A447}"/>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1469667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19E5D-B08B-4C16-9A92-6E293058A50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F5643C6-3415-40F1-B624-6A924421E3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97608FC-C578-48DA-BCD3-B90DE0C50AEB}"/>
              </a:ext>
            </a:extLst>
          </p:cNvPr>
          <p:cNvSpPr>
            <a:spLocks noGrp="1"/>
          </p:cNvSpPr>
          <p:nvPr>
            <p:ph type="dt" sz="half" idx="10"/>
          </p:nvPr>
        </p:nvSpPr>
        <p:spPr/>
        <p:txBody>
          <a:bodyPr/>
          <a:lstStyle/>
          <a:p>
            <a:fld id="{53E89623-A06E-47A9-89B6-606059EC35E2}" type="datetimeFigureOut">
              <a:rPr lang="en-GB" smtClean="0"/>
              <a:t>12/02/2020</a:t>
            </a:fld>
            <a:endParaRPr lang="en-GB"/>
          </a:p>
        </p:txBody>
      </p:sp>
      <p:sp>
        <p:nvSpPr>
          <p:cNvPr id="5" name="Footer Placeholder 4">
            <a:extLst>
              <a:ext uri="{FF2B5EF4-FFF2-40B4-BE49-F238E27FC236}">
                <a16:creationId xmlns:a16="http://schemas.microsoft.com/office/drawing/2014/main" id="{878AF2F8-A1F7-4CA4-BB17-68D0CA8A62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3967FF-890C-4454-BB2B-D45C62668059}"/>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1180968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277CCF-47E2-49D0-8B21-BB9C18D2D10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1AA24C4-8B16-4FB8-A6E1-0629957195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8E2599-36AB-452C-92EF-F67BCDDE70C2}"/>
              </a:ext>
            </a:extLst>
          </p:cNvPr>
          <p:cNvSpPr>
            <a:spLocks noGrp="1"/>
          </p:cNvSpPr>
          <p:nvPr>
            <p:ph type="dt" sz="half" idx="10"/>
          </p:nvPr>
        </p:nvSpPr>
        <p:spPr/>
        <p:txBody>
          <a:bodyPr/>
          <a:lstStyle/>
          <a:p>
            <a:fld id="{53E89623-A06E-47A9-89B6-606059EC35E2}" type="datetimeFigureOut">
              <a:rPr lang="en-GB" smtClean="0"/>
              <a:t>12/02/2020</a:t>
            </a:fld>
            <a:endParaRPr lang="en-GB"/>
          </a:p>
        </p:txBody>
      </p:sp>
      <p:sp>
        <p:nvSpPr>
          <p:cNvPr id="5" name="Footer Placeholder 4">
            <a:extLst>
              <a:ext uri="{FF2B5EF4-FFF2-40B4-BE49-F238E27FC236}">
                <a16:creationId xmlns:a16="http://schemas.microsoft.com/office/drawing/2014/main" id="{96501B93-2DBA-41E7-9118-3D243C669F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598BC5-DA49-4403-A76B-7EF930ABF5C0}"/>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1637730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F4C57-1AE1-49AC-A4D0-5A15F828C0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286579-6998-4E27-A0EC-2452C50DB0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10686C-134F-47FC-B35E-CE2A26A62894}"/>
              </a:ext>
            </a:extLst>
          </p:cNvPr>
          <p:cNvSpPr>
            <a:spLocks noGrp="1"/>
          </p:cNvSpPr>
          <p:nvPr>
            <p:ph type="dt" sz="half" idx="10"/>
          </p:nvPr>
        </p:nvSpPr>
        <p:spPr/>
        <p:txBody>
          <a:bodyPr/>
          <a:lstStyle/>
          <a:p>
            <a:fld id="{53E89623-A06E-47A9-89B6-606059EC35E2}" type="datetimeFigureOut">
              <a:rPr lang="en-GB" smtClean="0"/>
              <a:t>12/02/2020</a:t>
            </a:fld>
            <a:endParaRPr lang="en-GB"/>
          </a:p>
        </p:txBody>
      </p:sp>
      <p:sp>
        <p:nvSpPr>
          <p:cNvPr id="5" name="Footer Placeholder 4">
            <a:extLst>
              <a:ext uri="{FF2B5EF4-FFF2-40B4-BE49-F238E27FC236}">
                <a16:creationId xmlns:a16="http://schemas.microsoft.com/office/drawing/2014/main" id="{3DF0E132-38EF-4359-B120-2B4421A090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3652E3-6B58-4D79-8801-6D1BAB16F498}"/>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2540051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10254-A838-4685-9565-FEBCD616A2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06872CF-5C67-40C9-B512-AB814A96C1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F163B9-7FA3-4DBE-94DF-DC6A904F87DF}"/>
              </a:ext>
            </a:extLst>
          </p:cNvPr>
          <p:cNvSpPr>
            <a:spLocks noGrp="1"/>
          </p:cNvSpPr>
          <p:nvPr>
            <p:ph type="dt" sz="half" idx="10"/>
          </p:nvPr>
        </p:nvSpPr>
        <p:spPr/>
        <p:txBody>
          <a:bodyPr/>
          <a:lstStyle/>
          <a:p>
            <a:fld id="{53E89623-A06E-47A9-89B6-606059EC35E2}" type="datetimeFigureOut">
              <a:rPr lang="en-GB" smtClean="0"/>
              <a:t>12/02/2020</a:t>
            </a:fld>
            <a:endParaRPr lang="en-GB"/>
          </a:p>
        </p:txBody>
      </p:sp>
      <p:sp>
        <p:nvSpPr>
          <p:cNvPr id="5" name="Footer Placeholder 4">
            <a:extLst>
              <a:ext uri="{FF2B5EF4-FFF2-40B4-BE49-F238E27FC236}">
                <a16:creationId xmlns:a16="http://schemas.microsoft.com/office/drawing/2014/main" id="{172ABB3D-7A02-417E-A9EF-C9D5C58498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30A50E-326C-4FCA-A7C3-2A93780CD827}"/>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2558766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F35A9-6FFE-470C-986F-760ECFC4C04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200A38B-0C4C-41C3-9ECF-FCD0DF12CF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9FA9B2E-1145-4672-A6CA-60E4F01FC6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805BBA7-1621-4A86-BE0F-9435E595E98B}"/>
              </a:ext>
            </a:extLst>
          </p:cNvPr>
          <p:cNvSpPr>
            <a:spLocks noGrp="1"/>
          </p:cNvSpPr>
          <p:nvPr>
            <p:ph type="dt" sz="half" idx="10"/>
          </p:nvPr>
        </p:nvSpPr>
        <p:spPr/>
        <p:txBody>
          <a:bodyPr/>
          <a:lstStyle/>
          <a:p>
            <a:fld id="{53E89623-A06E-47A9-89B6-606059EC35E2}" type="datetimeFigureOut">
              <a:rPr lang="en-GB" smtClean="0"/>
              <a:t>12/02/2020</a:t>
            </a:fld>
            <a:endParaRPr lang="en-GB"/>
          </a:p>
        </p:txBody>
      </p:sp>
      <p:sp>
        <p:nvSpPr>
          <p:cNvPr id="6" name="Footer Placeholder 5">
            <a:extLst>
              <a:ext uri="{FF2B5EF4-FFF2-40B4-BE49-F238E27FC236}">
                <a16:creationId xmlns:a16="http://schemas.microsoft.com/office/drawing/2014/main" id="{68B0DB78-7115-4A12-8B0C-252A02A70D1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BC0711-00AC-4A2C-B47A-7CAE228B1E08}"/>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2846869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D9FCA-657A-441D-B80B-DC20D75DE8E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B056200-00F7-4160-990D-7114342CC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C55B6F-3CBB-4AF8-BA08-4A3C473614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84B2825-0F44-4402-8E66-F7525746D0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E17FD0-4EC2-40D2-8108-0C6C4ACE87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68951A3-2460-4C00-B41B-D783F64A6B64}"/>
              </a:ext>
            </a:extLst>
          </p:cNvPr>
          <p:cNvSpPr>
            <a:spLocks noGrp="1"/>
          </p:cNvSpPr>
          <p:nvPr>
            <p:ph type="dt" sz="half" idx="10"/>
          </p:nvPr>
        </p:nvSpPr>
        <p:spPr/>
        <p:txBody>
          <a:bodyPr/>
          <a:lstStyle/>
          <a:p>
            <a:fld id="{53E89623-A06E-47A9-89B6-606059EC35E2}" type="datetimeFigureOut">
              <a:rPr lang="en-GB" smtClean="0"/>
              <a:t>12/02/2020</a:t>
            </a:fld>
            <a:endParaRPr lang="en-GB"/>
          </a:p>
        </p:txBody>
      </p:sp>
      <p:sp>
        <p:nvSpPr>
          <p:cNvPr id="8" name="Footer Placeholder 7">
            <a:extLst>
              <a:ext uri="{FF2B5EF4-FFF2-40B4-BE49-F238E27FC236}">
                <a16:creationId xmlns:a16="http://schemas.microsoft.com/office/drawing/2014/main" id="{B85C239F-0482-46BC-862D-D37D41BC7CB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113C3F5-45E6-491C-A97A-93D24DD712B4}"/>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3535908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2AF68-2243-4707-940F-C75B031F167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20BC781-A38C-4514-9F8D-70B41F797EE7}"/>
              </a:ext>
            </a:extLst>
          </p:cNvPr>
          <p:cNvSpPr>
            <a:spLocks noGrp="1"/>
          </p:cNvSpPr>
          <p:nvPr>
            <p:ph type="dt" sz="half" idx="10"/>
          </p:nvPr>
        </p:nvSpPr>
        <p:spPr/>
        <p:txBody>
          <a:bodyPr/>
          <a:lstStyle/>
          <a:p>
            <a:fld id="{53E89623-A06E-47A9-89B6-606059EC35E2}" type="datetimeFigureOut">
              <a:rPr lang="en-GB" smtClean="0"/>
              <a:t>12/02/2020</a:t>
            </a:fld>
            <a:endParaRPr lang="en-GB"/>
          </a:p>
        </p:txBody>
      </p:sp>
      <p:sp>
        <p:nvSpPr>
          <p:cNvPr id="4" name="Footer Placeholder 3">
            <a:extLst>
              <a:ext uri="{FF2B5EF4-FFF2-40B4-BE49-F238E27FC236}">
                <a16:creationId xmlns:a16="http://schemas.microsoft.com/office/drawing/2014/main" id="{EE045672-6876-44F2-B287-FEF2324D060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300B54B-AC7F-447D-AEDA-6FD6787EFE5F}"/>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4131334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11DC34-0261-48D3-8897-81B37854F2B3}"/>
              </a:ext>
            </a:extLst>
          </p:cNvPr>
          <p:cNvSpPr>
            <a:spLocks noGrp="1"/>
          </p:cNvSpPr>
          <p:nvPr>
            <p:ph type="dt" sz="half" idx="10"/>
          </p:nvPr>
        </p:nvSpPr>
        <p:spPr/>
        <p:txBody>
          <a:bodyPr/>
          <a:lstStyle/>
          <a:p>
            <a:fld id="{53E89623-A06E-47A9-89B6-606059EC35E2}" type="datetimeFigureOut">
              <a:rPr lang="en-GB" smtClean="0"/>
              <a:t>12/02/2020</a:t>
            </a:fld>
            <a:endParaRPr lang="en-GB"/>
          </a:p>
        </p:txBody>
      </p:sp>
      <p:sp>
        <p:nvSpPr>
          <p:cNvPr id="3" name="Footer Placeholder 2">
            <a:extLst>
              <a:ext uri="{FF2B5EF4-FFF2-40B4-BE49-F238E27FC236}">
                <a16:creationId xmlns:a16="http://schemas.microsoft.com/office/drawing/2014/main" id="{D4CA270B-C509-4BD5-B00A-47F8EE48394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7F19992-42FD-452B-BD35-7C9A88D548E4}"/>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989560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BA8E3-3AB5-46E7-BBFD-D1A025C555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FF392D7-541D-4486-895F-755B4B7D78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8433321-4C73-4AF0-9E0E-E62C0240B2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084C8B-A542-4D83-A482-C16016C1BA33}"/>
              </a:ext>
            </a:extLst>
          </p:cNvPr>
          <p:cNvSpPr>
            <a:spLocks noGrp="1"/>
          </p:cNvSpPr>
          <p:nvPr>
            <p:ph type="dt" sz="half" idx="10"/>
          </p:nvPr>
        </p:nvSpPr>
        <p:spPr/>
        <p:txBody>
          <a:bodyPr/>
          <a:lstStyle/>
          <a:p>
            <a:fld id="{53E89623-A06E-47A9-89B6-606059EC35E2}" type="datetimeFigureOut">
              <a:rPr lang="en-GB" smtClean="0"/>
              <a:t>12/02/2020</a:t>
            </a:fld>
            <a:endParaRPr lang="en-GB"/>
          </a:p>
        </p:txBody>
      </p:sp>
      <p:sp>
        <p:nvSpPr>
          <p:cNvPr id="6" name="Footer Placeholder 5">
            <a:extLst>
              <a:ext uri="{FF2B5EF4-FFF2-40B4-BE49-F238E27FC236}">
                <a16:creationId xmlns:a16="http://schemas.microsoft.com/office/drawing/2014/main" id="{7D62CF51-3C2F-4308-9D4C-389336F6C5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2B9F91-8E21-4AA9-9FF3-D5E7EAECC665}"/>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511397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EA2BB-6BDE-44FC-AB9D-CFF3A429C9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A63243A-2948-464A-81C5-B61B0B0E4E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055E4E4-D53A-4839-9D07-07CB6F3BFC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4080AC-F6C4-436C-B91A-E1CC7CBF77A6}"/>
              </a:ext>
            </a:extLst>
          </p:cNvPr>
          <p:cNvSpPr>
            <a:spLocks noGrp="1"/>
          </p:cNvSpPr>
          <p:nvPr>
            <p:ph type="dt" sz="half" idx="10"/>
          </p:nvPr>
        </p:nvSpPr>
        <p:spPr/>
        <p:txBody>
          <a:bodyPr/>
          <a:lstStyle/>
          <a:p>
            <a:fld id="{53E89623-A06E-47A9-89B6-606059EC35E2}" type="datetimeFigureOut">
              <a:rPr lang="en-GB" smtClean="0"/>
              <a:t>12/02/2020</a:t>
            </a:fld>
            <a:endParaRPr lang="en-GB"/>
          </a:p>
        </p:txBody>
      </p:sp>
      <p:sp>
        <p:nvSpPr>
          <p:cNvPr id="6" name="Footer Placeholder 5">
            <a:extLst>
              <a:ext uri="{FF2B5EF4-FFF2-40B4-BE49-F238E27FC236}">
                <a16:creationId xmlns:a16="http://schemas.microsoft.com/office/drawing/2014/main" id="{B2CBA8D4-5803-4D1B-A6D8-C225D69E19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240285-BEAC-4ABF-A15E-1C769A2610E1}"/>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1289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A607F0-B12D-49DF-B76C-14A449ABAB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E7EC67A-C830-451A-8FE6-C1B0D10024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F6DFA2-41B8-4381-8DBE-989A0002C9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E89623-A06E-47A9-89B6-606059EC35E2}" type="datetimeFigureOut">
              <a:rPr lang="en-GB" smtClean="0"/>
              <a:t>12/02/2020</a:t>
            </a:fld>
            <a:endParaRPr lang="en-GB"/>
          </a:p>
        </p:txBody>
      </p:sp>
      <p:sp>
        <p:nvSpPr>
          <p:cNvPr id="5" name="Footer Placeholder 4">
            <a:extLst>
              <a:ext uri="{FF2B5EF4-FFF2-40B4-BE49-F238E27FC236}">
                <a16:creationId xmlns:a16="http://schemas.microsoft.com/office/drawing/2014/main" id="{EB7208FF-AB0C-4C5A-8E30-E9F505382E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5289429-2E58-4B94-9ABD-751F67207E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D86E4D-C83E-4274-ABE6-53DC178B4681}" type="slidenum">
              <a:rPr lang="en-GB" smtClean="0"/>
              <a:t>‹#›</a:t>
            </a:fld>
            <a:endParaRPr lang="en-GB"/>
          </a:p>
        </p:txBody>
      </p:sp>
    </p:spTree>
    <p:extLst>
      <p:ext uri="{BB962C8B-B14F-4D97-AF65-F5344CB8AC3E}">
        <p14:creationId xmlns:p14="http://schemas.microsoft.com/office/powerpoint/2010/main" val="31726280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The Good Place">
            <a:hlinkClick r:id="" action="ppaction://media"/>
            <a:extLst>
              <a:ext uri="{FF2B5EF4-FFF2-40B4-BE49-F238E27FC236}">
                <a16:creationId xmlns:a16="http://schemas.microsoft.com/office/drawing/2014/main" id="{E338183D-F02B-4CA4-A85F-9BA3D2E5AB0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924890" y="520316"/>
            <a:ext cx="10342219" cy="5817367"/>
          </a:xfrm>
        </p:spPr>
      </p:pic>
    </p:spTree>
    <p:extLst>
      <p:ext uri="{BB962C8B-B14F-4D97-AF65-F5344CB8AC3E}">
        <p14:creationId xmlns:p14="http://schemas.microsoft.com/office/powerpoint/2010/main" val="151255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8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71029-C36C-412C-A64E-C4F5C7C54C5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59FA407-687D-4836-8760-9EF29D71B517}"/>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574642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400139"/>
            <a:ext cx="10520737" cy="5478423"/>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“You have heard that it was said to the people long ago, ‘You shall not murder, and anyone who murders will be subject to judgment.’ But I tell you that anyone who is angry with a brother or sister will be subject to judgment.</a:t>
            </a:r>
          </a:p>
        </p:txBody>
      </p:sp>
    </p:spTree>
    <p:extLst>
      <p:ext uri="{BB962C8B-B14F-4D97-AF65-F5344CB8AC3E}">
        <p14:creationId xmlns:p14="http://schemas.microsoft.com/office/powerpoint/2010/main" val="1675494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1330582"/>
            <a:ext cx="10520737" cy="3939540"/>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Again, anyone who says to a brother or sister, ‘</a:t>
            </a:r>
            <a:r>
              <a:rPr lang="en-US" sz="5000" dirty="0" err="1">
                <a:latin typeface="Segoe UI Light" panose="020B0502040204020203" pitchFamily="34" charset="0"/>
                <a:cs typeface="Segoe UI Light" panose="020B0502040204020203" pitchFamily="34" charset="0"/>
              </a:rPr>
              <a:t>Raca</a:t>
            </a:r>
            <a:r>
              <a:rPr lang="en-US" sz="5000" dirty="0">
                <a:latin typeface="Segoe UI Light" panose="020B0502040204020203" pitchFamily="34" charset="0"/>
                <a:cs typeface="Segoe UI Light" panose="020B0502040204020203" pitchFamily="34" charset="0"/>
              </a:rPr>
              <a:t>,’ is answerable to the court. And anyone who says, ‘You fool!’ will be in danger of the fire of hell.</a:t>
            </a:r>
          </a:p>
        </p:txBody>
      </p:sp>
    </p:spTree>
    <p:extLst>
      <p:ext uri="{BB962C8B-B14F-4D97-AF65-F5344CB8AC3E}">
        <p14:creationId xmlns:p14="http://schemas.microsoft.com/office/powerpoint/2010/main" val="3143610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432224"/>
            <a:ext cx="10520737" cy="5478423"/>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“Therefore, if you are offering your gift at the altar and there remember that your brother or sister has something against you, leave your gift there in front of the altar. First go and be reconciled to them; then come and offer your gift.</a:t>
            </a:r>
          </a:p>
        </p:txBody>
      </p:sp>
    </p:spTree>
    <p:extLst>
      <p:ext uri="{BB962C8B-B14F-4D97-AF65-F5344CB8AC3E}">
        <p14:creationId xmlns:p14="http://schemas.microsoft.com/office/powerpoint/2010/main" val="585254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544519"/>
            <a:ext cx="10520737" cy="5478423"/>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“Settle matters quickly with your adversary who is taking you to court. Do it while you are still together on the way, or your adversary may hand you over to the judge, and the judge may hand you over to the officer, and you may be thrown into prison.</a:t>
            </a:r>
          </a:p>
        </p:txBody>
      </p:sp>
    </p:spTree>
    <p:extLst>
      <p:ext uri="{BB962C8B-B14F-4D97-AF65-F5344CB8AC3E}">
        <p14:creationId xmlns:p14="http://schemas.microsoft.com/office/powerpoint/2010/main" val="3258691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2084561"/>
            <a:ext cx="10520737" cy="1631216"/>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Truly I tell you, you will not get out until you have paid the last penny.</a:t>
            </a:r>
          </a:p>
        </p:txBody>
      </p:sp>
    </p:spTree>
    <p:extLst>
      <p:ext uri="{BB962C8B-B14F-4D97-AF65-F5344CB8AC3E}">
        <p14:creationId xmlns:p14="http://schemas.microsoft.com/office/powerpoint/2010/main" val="3897222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1057867"/>
            <a:ext cx="10520737" cy="3939540"/>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“You have heard that it was said, ‘You shall not commit adultery.’ But I tell you that anyone who looks at a woman lustfully has already committed adultery with her in his heart. </a:t>
            </a:r>
          </a:p>
        </p:txBody>
      </p:sp>
    </p:spTree>
    <p:extLst>
      <p:ext uri="{BB962C8B-B14F-4D97-AF65-F5344CB8AC3E}">
        <p14:creationId xmlns:p14="http://schemas.microsoft.com/office/powerpoint/2010/main" val="2484695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1073910"/>
            <a:ext cx="10520737" cy="3939540"/>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If your right eye causes you to stumble, gouge it out and throw it away. It is better for you to lose one part of your body than for your whole body to be thrown into hell. </a:t>
            </a:r>
          </a:p>
        </p:txBody>
      </p:sp>
    </p:spTree>
    <p:extLst>
      <p:ext uri="{BB962C8B-B14F-4D97-AF65-F5344CB8AC3E}">
        <p14:creationId xmlns:p14="http://schemas.microsoft.com/office/powerpoint/2010/main" val="3511308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576605"/>
            <a:ext cx="10520737" cy="4708981"/>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And if your right hand causes you to stumble, cut it off and throw it away. It is better for you to lose one part of your body than for your whole body to go into hell.</a:t>
            </a:r>
          </a:p>
          <a:p>
            <a:pPr algn="just"/>
            <a:r>
              <a:rPr lang="en-US" sz="5000" dirty="0">
                <a:latin typeface="Segoe UI Light" panose="020B0502040204020203" pitchFamily="34" charset="0"/>
                <a:cs typeface="Segoe UI Light" panose="020B0502040204020203" pitchFamily="34" charset="0"/>
              </a:rPr>
              <a:t>				  </a:t>
            </a:r>
            <a:r>
              <a:rPr lang="en-US" sz="5000" b="1" dirty="0">
                <a:latin typeface="Segoe UI Light" panose="020B0502040204020203" pitchFamily="34" charset="0"/>
                <a:cs typeface="Segoe UI Light" panose="020B0502040204020203" pitchFamily="34" charset="0"/>
              </a:rPr>
              <a:t>Matthew 5:21-30</a:t>
            </a:r>
            <a:endParaRPr lang="en-US" sz="50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437476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49F3E-FB99-4F15-9233-71CFA810C07D}"/>
              </a:ext>
            </a:extLst>
          </p:cNvPr>
          <p:cNvSpPr>
            <a:spLocks noGrp="1"/>
          </p:cNvSpPr>
          <p:nvPr>
            <p:ph type="title"/>
          </p:nvPr>
        </p:nvSpPr>
        <p:spPr/>
        <p:txBody>
          <a:bodyPr/>
          <a:lstStyle/>
          <a:p>
            <a:endParaRPr lang="en-GB"/>
          </a:p>
        </p:txBody>
      </p:sp>
      <p:sp>
        <p:nvSpPr>
          <p:cNvPr id="5" name="Content Placeholder 4">
            <a:extLst>
              <a:ext uri="{FF2B5EF4-FFF2-40B4-BE49-F238E27FC236}">
                <a16:creationId xmlns:a16="http://schemas.microsoft.com/office/drawing/2014/main" id="{AD701E9F-F832-4887-AFA4-C9C11628D1B3}"/>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4200055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F8B12F-2113-40D8-9BD5-E48AFD3751FF}"/>
              </a:ext>
            </a:extLst>
          </p:cNvPr>
          <p:cNvSpPr txBox="1"/>
          <p:nvPr/>
        </p:nvSpPr>
        <p:spPr>
          <a:xfrm>
            <a:off x="1606193" y="5414480"/>
            <a:ext cx="8979614" cy="923330"/>
          </a:xfrm>
          <a:prstGeom prst="rect">
            <a:avLst/>
          </a:prstGeom>
          <a:noFill/>
        </p:spPr>
        <p:txBody>
          <a:bodyPr wrap="square" rtlCol="0">
            <a:spAutoFit/>
          </a:bodyPr>
          <a:lstStyle/>
          <a:p>
            <a:pPr algn="ctr"/>
            <a:r>
              <a:rPr lang="en-GB" sz="5400" b="1" dirty="0">
                <a:solidFill>
                  <a:schemeClr val="accent3">
                    <a:lumMod val="75000"/>
                  </a:schemeClr>
                </a:solidFill>
                <a:latin typeface="Segoe UI Light" panose="020B0502040204020203" pitchFamily="34" charset="0"/>
                <a:ea typeface="Microsoft JhengHei" panose="020B0604030504040204" pitchFamily="34" charset="-120"/>
                <a:cs typeface="Segoe UI Light" panose="020B0502040204020203" pitchFamily="34" charset="0"/>
              </a:rPr>
              <a:t>Life </a:t>
            </a:r>
            <a:r>
              <a:rPr lang="en-GB" sz="5400" b="1" dirty="0">
                <a:solidFill>
                  <a:schemeClr val="accent3">
                    <a:lumMod val="75000"/>
                  </a:schemeClr>
                </a:solidFill>
                <a:latin typeface="Segoe UI Light" panose="020B0502040204020203" pitchFamily="34" charset="0"/>
                <a:ea typeface="MS PMincho" panose="02020600040205080304" pitchFamily="18" charset="-128"/>
                <a:cs typeface="Segoe UI Light" panose="020B0502040204020203" pitchFamily="34" charset="0"/>
              </a:rPr>
              <a:t>through</a:t>
            </a:r>
            <a:r>
              <a:rPr lang="en-GB" sz="5400" b="1" dirty="0">
                <a:solidFill>
                  <a:schemeClr val="accent3">
                    <a:lumMod val="75000"/>
                  </a:schemeClr>
                </a:solidFill>
                <a:latin typeface="Segoe UI Light" panose="020B0502040204020203" pitchFamily="34" charset="0"/>
                <a:ea typeface="Microsoft JhengHei" panose="020B0604030504040204" pitchFamily="34" charset="-120"/>
                <a:cs typeface="Segoe UI Light" panose="020B0502040204020203" pitchFamily="34" charset="0"/>
              </a:rPr>
              <a:t> Gospel lenses</a:t>
            </a:r>
          </a:p>
        </p:txBody>
      </p:sp>
    </p:spTree>
    <p:extLst>
      <p:ext uri="{BB962C8B-B14F-4D97-AF65-F5344CB8AC3E}">
        <p14:creationId xmlns:p14="http://schemas.microsoft.com/office/powerpoint/2010/main" val="205240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91EF97-94A0-4464-B203-C72FE8FF87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09317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2054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1284686"/>
            <a:ext cx="10520737" cy="3170099"/>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The Kingdom of Heaven might very well rely on our willingness to think outside of ourselves. 							 				</a:t>
            </a:r>
            <a:r>
              <a:rPr lang="en-US" sz="5000" b="1" dirty="0">
                <a:latin typeface="Segoe UI Light" panose="020B0502040204020203" pitchFamily="34" charset="0"/>
                <a:cs typeface="Segoe UI Light" panose="020B0502040204020203" pitchFamily="34" charset="0"/>
              </a:rPr>
              <a:t>Karoline Lewis</a:t>
            </a:r>
            <a:endParaRPr lang="en-US" sz="50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055300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3914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1105991"/>
            <a:ext cx="10520737" cy="3170099"/>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“You have heard that it was said to the people long ago, ‘You shall not murder, and anyone who murders will be subject to judgment.’ </a:t>
            </a:r>
          </a:p>
        </p:txBody>
      </p:sp>
    </p:spTree>
    <p:extLst>
      <p:ext uri="{BB962C8B-B14F-4D97-AF65-F5344CB8AC3E}">
        <p14:creationId xmlns:p14="http://schemas.microsoft.com/office/powerpoint/2010/main" val="6250897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1346623"/>
            <a:ext cx="10520737" cy="2400657"/>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But I tell you that anyone who is angry with a brother or sister will be subject to judgment.</a:t>
            </a:r>
          </a:p>
        </p:txBody>
      </p:sp>
    </p:spTree>
    <p:extLst>
      <p:ext uri="{BB962C8B-B14F-4D97-AF65-F5344CB8AC3E}">
        <p14:creationId xmlns:p14="http://schemas.microsoft.com/office/powerpoint/2010/main" val="2450768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865361"/>
            <a:ext cx="10520737" cy="4708981"/>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Again, anyone who says to a brother or sister, ‘</a:t>
            </a:r>
            <a:r>
              <a:rPr lang="en-US" sz="5000" dirty="0" err="1">
                <a:latin typeface="Segoe UI Light" panose="020B0502040204020203" pitchFamily="34" charset="0"/>
                <a:cs typeface="Segoe UI Light" panose="020B0502040204020203" pitchFamily="34" charset="0"/>
              </a:rPr>
              <a:t>Raca</a:t>
            </a:r>
            <a:r>
              <a:rPr lang="en-US" sz="5000" dirty="0">
                <a:latin typeface="Segoe UI Light" panose="020B0502040204020203" pitchFamily="34" charset="0"/>
                <a:cs typeface="Segoe UI Light" panose="020B0502040204020203" pitchFamily="34" charset="0"/>
              </a:rPr>
              <a:t>,’ is answerable to the court. And anyone who says, ‘You fool!’ will be in danger of the fire of hell.</a:t>
            </a:r>
          </a:p>
          <a:p>
            <a:pPr algn="just"/>
            <a:r>
              <a:rPr lang="en-US" sz="5000" dirty="0">
                <a:latin typeface="Segoe UI Light" panose="020B0502040204020203" pitchFamily="34" charset="0"/>
                <a:cs typeface="Segoe UI Light" panose="020B0502040204020203" pitchFamily="34" charset="0"/>
              </a:rPr>
              <a:t>		</a:t>
            </a:r>
            <a:r>
              <a:rPr lang="en-US" sz="5000" b="1" dirty="0">
                <a:latin typeface="Segoe UI Light" panose="020B0502040204020203" pitchFamily="34" charset="0"/>
                <a:cs typeface="Segoe UI Light" panose="020B0502040204020203" pitchFamily="34" charset="0"/>
              </a:rPr>
              <a:t>Matthew 5:21-22</a:t>
            </a:r>
            <a:endParaRPr lang="en-US" sz="50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9233989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E9653-A434-48E6-AF02-73E4CD07B3B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862929F-3A9A-475C-87EA-3C9B46D42B36}"/>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978378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1534138"/>
            <a:ext cx="10520737" cy="2400657"/>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By this everyone will know that you are my disciples, if you love one another.								      </a:t>
            </a:r>
            <a:r>
              <a:rPr lang="en-US" sz="5000" b="1" dirty="0">
                <a:latin typeface="Segoe UI Light" panose="020B0502040204020203" pitchFamily="34" charset="0"/>
                <a:cs typeface="Segoe UI Light" panose="020B0502040204020203" pitchFamily="34" charset="0"/>
              </a:rPr>
              <a:t>John 13:35</a:t>
            </a:r>
            <a:endParaRPr lang="en-US" sz="50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328091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70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766285"/>
            <a:ext cx="10520737" cy="3939540"/>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The Christian Gospel is that I am so flawed that Jesus had to die for me, yet I am so loved and valued that Jesus was glad to die for me.</a:t>
            </a:r>
          </a:p>
          <a:p>
            <a:pPr algn="just"/>
            <a:r>
              <a:rPr lang="en-US" sz="5000" dirty="0">
                <a:latin typeface="Segoe UI Light" panose="020B0502040204020203" pitchFamily="34" charset="0"/>
                <a:cs typeface="Segoe UI Light" panose="020B0502040204020203" pitchFamily="34" charset="0"/>
              </a:rPr>
              <a:t>								 </a:t>
            </a:r>
            <a:r>
              <a:rPr lang="en-US" sz="5000" b="1" dirty="0">
                <a:latin typeface="Segoe UI Light" panose="020B0502040204020203" pitchFamily="34" charset="0"/>
                <a:cs typeface="Segoe UI Light" panose="020B0502040204020203" pitchFamily="34" charset="0"/>
              </a:rPr>
              <a:t>Tim Keller</a:t>
            </a:r>
            <a:endParaRPr lang="en-US" sz="50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1546378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689788"/>
            <a:ext cx="10520737" cy="5478423"/>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Beware of divisions. One thing the children of the world can always understand, if they do not understand doctrine; that thing is angry quarrelling and controversy. Be at peace among yourselves.						       					</a:t>
            </a:r>
            <a:r>
              <a:rPr lang="en-US" sz="5000" b="1" dirty="0">
                <a:latin typeface="Segoe UI Light" panose="020B0502040204020203" pitchFamily="34" charset="0"/>
                <a:cs typeface="Segoe UI Light" panose="020B0502040204020203" pitchFamily="34" charset="0"/>
              </a:rPr>
              <a:t>JC Ryle</a:t>
            </a:r>
            <a:endParaRPr lang="en-US" sz="50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8252484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7687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1632570"/>
            <a:ext cx="10520737" cy="3170099"/>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I plead with Euodia and I plead with </a:t>
            </a:r>
            <a:r>
              <a:rPr lang="en-US" sz="5000" dirty="0" err="1">
                <a:latin typeface="Segoe UI Light" panose="020B0502040204020203" pitchFamily="34" charset="0"/>
                <a:cs typeface="Segoe UI Light" panose="020B0502040204020203" pitchFamily="34" charset="0"/>
              </a:rPr>
              <a:t>Syntyche</a:t>
            </a:r>
            <a:r>
              <a:rPr lang="en-US" sz="5000" dirty="0">
                <a:latin typeface="Segoe UI Light" panose="020B0502040204020203" pitchFamily="34" charset="0"/>
                <a:cs typeface="Segoe UI Light" panose="020B0502040204020203" pitchFamily="34" charset="0"/>
              </a:rPr>
              <a:t> to be of the same mind in the Lord.						       				   </a:t>
            </a:r>
            <a:r>
              <a:rPr lang="en-US" sz="5000" b="1" dirty="0">
                <a:latin typeface="Segoe UI Light" panose="020B0502040204020203" pitchFamily="34" charset="0"/>
                <a:cs typeface="Segoe UI Light" panose="020B0502040204020203" pitchFamily="34" charset="0"/>
              </a:rPr>
              <a:t>Philippians 4:2</a:t>
            </a:r>
          </a:p>
        </p:txBody>
      </p:sp>
    </p:spTree>
    <p:extLst>
      <p:ext uri="{BB962C8B-B14F-4D97-AF65-F5344CB8AC3E}">
        <p14:creationId xmlns:p14="http://schemas.microsoft.com/office/powerpoint/2010/main" val="6001775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72271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1423974"/>
            <a:ext cx="10520737" cy="2400657"/>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Not forgiving is like drinking rat poison and then waiting for the rat to die.</a:t>
            </a:r>
          </a:p>
          <a:p>
            <a:pPr algn="just"/>
            <a:r>
              <a:rPr lang="en-US" sz="5000" dirty="0">
                <a:latin typeface="Segoe UI Light" panose="020B0502040204020203" pitchFamily="34" charset="0"/>
                <a:cs typeface="Segoe UI Light" panose="020B0502040204020203" pitchFamily="34" charset="0"/>
              </a:rPr>
              <a:t>							    </a:t>
            </a:r>
            <a:r>
              <a:rPr lang="en-US" sz="5000" b="1" dirty="0">
                <a:latin typeface="Segoe UI Light" panose="020B0502040204020203" pitchFamily="34" charset="0"/>
                <a:cs typeface="Segoe UI Light" panose="020B0502040204020203" pitchFamily="34" charset="0"/>
              </a:rPr>
              <a:t>Ann Lamott</a:t>
            </a:r>
            <a:endParaRPr lang="en-GB" sz="5000" dirty="0"/>
          </a:p>
        </p:txBody>
      </p:sp>
    </p:spTree>
    <p:extLst>
      <p:ext uri="{BB962C8B-B14F-4D97-AF65-F5344CB8AC3E}">
        <p14:creationId xmlns:p14="http://schemas.microsoft.com/office/powerpoint/2010/main" val="35861698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A31B8-BB66-4E6C-BBB0-8405BB400C8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281BC24-A12D-493F-B107-D70BD5E547A2}"/>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9660916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557701"/>
            <a:ext cx="10520737" cy="4708981"/>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You have heard that it was said, ‘You shall not commit adultery.’ But I tell you that anyone who looks at a woman lustfully has already committed adultery with her in his heart.</a:t>
            </a:r>
          </a:p>
          <a:p>
            <a:pPr algn="just"/>
            <a:r>
              <a:rPr lang="en-US" sz="5000" dirty="0">
                <a:latin typeface="Segoe UI Light" panose="020B0502040204020203" pitchFamily="34" charset="0"/>
                <a:cs typeface="Segoe UI Light" panose="020B0502040204020203" pitchFamily="34" charset="0"/>
              </a:rPr>
              <a:t>						</a:t>
            </a:r>
            <a:r>
              <a:rPr lang="en-US" sz="5000" b="1" dirty="0">
                <a:latin typeface="Segoe UI Light" panose="020B0502040204020203" pitchFamily="34" charset="0"/>
                <a:cs typeface="Segoe UI Light" panose="020B0502040204020203" pitchFamily="34" charset="0"/>
              </a:rPr>
              <a:t>Matthew 5:27-28 </a:t>
            </a:r>
            <a:endParaRPr lang="en-GB" sz="5000" dirty="0"/>
          </a:p>
        </p:txBody>
      </p:sp>
    </p:spTree>
    <p:extLst>
      <p:ext uri="{BB962C8B-B14F-4D97-AF65-F5344CB8AC3E}">
        <p14:creationId xmlns:p14="http://schemas.microsoft.com/office/powerpoint/2010/main" val="29182147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C2092-AC74-49ED-BE61-6C622BD33E8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219C2B1-FFC3-4256-8298-6FE5AC1E0BB2}"/>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5743759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935519"/>
            <a:ext cx="10520737" cy="3939540"/>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If your right eye causes you to stumble, gouge it out and throw it away. It is better for you to lose one part of your body than for your whole body to be thrown into hell. </a:t>
            </a:r>
            <a:endParaRPr lang="en-GB" sz="5000" b="1" i="1" dirty="0"/>
          </a:p>
        </p:txBody>
      </p:sp>
    </p:spTree>
    <p:extLst>
      <p:ext uri="{BB962C8B-B14F-4D97-AF65-F5344CB8AC3E}">
        <p14:creationId xmlns:p14="http://schemas.microsoft.com/office/powerpoint/2010/main" val="6573433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905285"/>
            <a:ext cx="10520737" cy="4708981"/>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And if your right hand causes you to stumble, cut it off and throw it away. It is better for you to lose one part of your body than for your whole body to go into hell.</a:t>
            </a:r>
            <a:r>
              <a:rPr lang="en-US" sz="5000" b="1" i="1" dirty="0">
                <a:latin typeface="Segoe UI Light" panose="020B0502040204020203" pitchFamily="34" charset="0"/>
                <a:cs typeface="Segoe UI Light" panose="020B0502040204020203" pitchFamily="34" charset="0"/>
              </a:rPr>
              <a:t>			</a:t>
            </a:r>
          </a:p>
          <a:p>
            <a:pPr algn="just"/>
            <a:r>
              <a:rPr lang="en-US" sz="5000" b="1" i="1" dirty="0">
                <a:latin typeface="Segoe UI Light" panose="020B0502040204020203" pitchFamily="34" charset="0"/>
                <a:cs typeface="Segoe UI Light" panose="020B0502040204020203" pitchFamily="34" charset="0"/>
              </a:rPr>
              <a:t>				  </a:t>
            </a:r>
            <a:r>
              <a:rPr lang="en-US" sz="5000" b="1" dirty="0">
                <a:latin typeface="Segoe UI Light" panose="020B0502040204020203" pitchFamily="34" charset="0"/>
                <a:cs typeface="Segoe UI Light" panose="020B0502040204020203" pitchFamily="34" charset="0"/>
              </a:rPr>
              <a:t>Matthew 5:29-30</a:t>
            </a:r>
            <a:endParaRPr lang="en-GB" sz="5000" b="1" i="1" dirty="0"/>
          </a:p>
        </p:txBody>
      </p:sp>
    </p:spTree>
    <p:extLst>
      <p:ext uri="{BB962C8B-B14F-4D97-AF65-F5344CB8AC3E}">
        <p14:creationId xmlns:p14="http://schemas.microsoft.com/office/powerpoint/2010/main" val="3101301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554E4-5254-47B4-9B53-122F6E52535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E188C15-0342-4B49-AAAA-D59F74C5FD02}"/>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2593635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1386865"/>
            <a:ext cx="10520737" cy="3170099"/>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Better to lose a part of my body than to treat my </a:t>
            </a:r>
            <a:r>
              <a:rPr lang="en-US" sz="5000" dirty="0" err="1">
                <a:latin typeface="Segoe UI Light" panose="020B0502040204020203" pitchFamily="34" charset="0"/>
                <a:cs typeface="Segoe UI Light" panose="020B0502040204020203" pitchFamily="34" charset="0"/>
              </a:rPr>
              <a:t>neighbour</a:t>
            </a:r>
            <a:r>
              <a:rPr lang="en-US" sz="5000" dirty="0">
                <a:latin typeface="Segoe UI Light" panose="020B0502040204020203" pitchFamily="34" charset="0"/>
                <a:cs typeface="Segoe UI Light" panose="020B0502040204020203" pitchFamily="34" charset="0"/>
              </a:rPr>
              <a:t>, my kin as a mere object of my gaze and power. </a:t>
            </a:r>
          </a:p>
          <a:p>
            <a:pPr algn="just"/>
            <a:r>
              <a:rPr lang="en-US" sz="5000" dirty="0">
                <a:latin typeface="Segoe UI Light" panose="020B0502040204020203" pitchFamily="34" charset="0"/>
                <a:cs typeface="Segoe UI Light" panose="020B0502040204020203" pitchFamily="34" charset="0"/>
              </a:rPr>
              <a:t>							     </a:t>
            </a:r>
            <a:r>
              <a:rPr lang="en-US" sz="5000" b="1" dirty="0">
                <a:latin typeface="Segoe UI Light" panose="020B0502040204020203" pitchFamily="34" charset="0"/>
                <a:cs typeface="Segoe UI Light" panose="020B0502040204020203" pitchFamily="34" charset="0"/>
              </a:rPr>
              <a:t>Eric Barreto</a:t>
            </a:r>
          </a:p>
        </p:txBody>
      </p:sp>
    </p:spTree>
    <p:extLst>
      <p:ext uri="{BB962C8B-B14F-4D97-AF65-F5344CB8AC3E}">
        <p14:creationId xmlns:p14="http://schemas.microsoft.com/office/powerpoint/2010/main" val="22605407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F8B12F-2113-40D8-9BD5-E48AFD3751FF}"/>
              </a:ext>
            </a:extLst>
          </p:cNvPr>
          <p:cNvSpPr txBox="1"/>
          <p:nvPr/>
        </p:nvSpPr>
        <p:spPr>
          <a:xfrm>
            <a:off x="1606193" y="5414480"/>
            <a:ext cx="897961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A5A5A5">
                    <a:lumMod val="75000"/>
                  </a:srgbClr>
                </a:solidFill>
                <a:effectLst/>
                <a:uLnTx/>
                <a:uFillTx/>
                <a:latin typeface="Segoe UI Light" panose="020B0502040204020203" pitchFamily="34" charset="0"/>
                <a:ea typeface="Microsoft JhengHei" panose="020B0604030504040204" pitchFamily="34" charset="-120"/>
                <a:cs typeface="Segoe UI Light" panose="020B0502040204020203" pitchFamily="34" charset="0"/>
              </a:rPr>
              <a:t>Life </a:t>
            </a:r>
            <a:r>
              <a:rPr kumimoji="0" lang="en-GB" sz="5400" b="1" i="0" u="none" strike="noStrike" kern="1200" cap="none" spc="0" normalizeH="0" baseline="0" noProof="0" dirty="0">
                <a:ln>
                  <a:noFill/>
                </a:ln>
                <a:solidFill>
                  <a:srgbClr val="A5A5A5">
                    <a:lumMod val="75000"/>
                  </a:srgbClr>
                </a:solidFill>
                <a:effectLst/>
                <a:uLnTx/>
                <a:uFillTx/>
                <a:latin typeface="Segoe UI Light" panose="020B0502040204020203" pitchFamily="34" charset="0"/>
                <a:ea typeface="MS PMincho" panose="02020600040205080304" pitchFamily="18" charset="-128"/>
                <a:cs typeface="Segoe UI Light" panose="020B0502040204020203" pitchFamily="34" charset="0"/>
              </a:rPr>
              <a:t>through</a:t>
            </a:r>
            <a:r>
              <a:rPr kumimoji="0" lang="en-GB" sz="5400" b="1" i="0" u="none" strike="noStrike" kern="1200" cap="none" spc="0" normalizeH="0" baseline="0" noProof="0" dirty="0">
                <a:ln>
                  <a:noFill/>
                </a:ln>
                <a:solidFill>
                  <a:srgbClr val="A5A5A5">
                    <a:lumMod val="75000"/>
                  </a:srgbClr>
                </a:solidFill>
                <a:effectLst/>
                <a:uLnTx/>
                <a:uFillTx/>
                <a:latin typeface="Segoe UI Light" panose="020B0502040204020203" pitchFamily="34" charset="0"/>
                <a:ea typeface="Microsoft JhengHei" panose="020B0604030504040204" pitchFamily="34" charset="-120"/>
                <a:cs typeface="Segoe UI Light" panose="020B0502040204020203" pitchFamily="34" charset="0"/>
              </a:rPr>
              <a:t> Gospel lenses</a:t>
            </a:r>
          </a:p>
        </p:txBody>
      </p:sp>
    </p:spTree>
    <p:extLst>
      <p:ext uri="{BB962C8B-B14F-4D97-AF65-F5344CB8AC3E}">
        <p14:creationId xmlns:p14="http://schemas.microsoft.com/office/powerpoint/2010/main" val="1962494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1215464"/>
            <a:ext cx="10520737" cy="3170099"/>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God demonstrates his own love for us in this: While we were still sinners, Christ died for us.								 			</a:t>
            </a:r>
            <a:r>
              <a:rPr lang="en-US" sz="5000" b="1" dirty="0">
                <a:latin typeface="Segoe UI Light" panose="020B0502040204020203" pitchFamily="34" charset="0"/>
                <a:cs typeface="Segoe UI Light" panose="020B0502040204020203" pitchFamily="34" charset="0"/>
              </a:rPr>
              <a:t>Romans 5:8</a:t>
            </a:r>
            <a:endParaRPr lang="en-US" sz="50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264193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1215464"/>
            <a:ext cx="10520737" cy="3170099"/>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God made him who had no sin to be sin for us, so that in him we might become the righteousness of God.						 		</a:t>
            </a:r>
            <a:r>
              <a:rPr lang="en-US" sz="5000" b="1" dirty="0">
                <a:latin typeface="Segoe UI Light" panose="020B0502040204020203" pitchFamily="34" charset="0"/>
                <a:cs typeface="Segoe UI Light" panose="020B0502040204020203" pitchFamily="34" charset="0"/>
              </a:rPr>
              <a:t>2 Corinthians 5:21</a:t>
            </a:r>
            <a:endParaRPr lang="en-US" sz="50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198179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1215464"/>
            <a:ext cx="10520737" cy="2400657"/>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Christ Jesus came into the world to save sinners—of whom I am the worst.						      </a:t>
            </a:r>
            <a:r>
              <a:rPr lang="en-US" sz="5000" b="1" dirty="0">
                <a:latin typeface="Segoe UI Light" panose="020B0502040204020203" pitchFamily="34" charset="0"/>
                <a:cs typeface="Segoe UI Light" panose="020B0502040204020203" pitchFamily="34" charset="0"/>
              </a:rPr>
              <a:t>1 Timothy 1:15</a:t>
            </a:r>
            <a:endParaRPr lang="en-US" sz="50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866720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49CFF-5CDB-4680-AE43-CBCD23E5A26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14845F1-54FB-4B29-B85B-40AEF4841664}"/>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693482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719130"/>
            <a:ext cx="10520737" cy="4708981"/>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‘Holy solitaries’ is a phrase no more consistent with the gospel than holy adulterers. The gospel of Christ knows of no religion but social; no holiness but social holiness.</a:t>
            </a:r>
          </a:p>
          <a:p>
            <a:pPr algn="just"/>
            <a:r>
              <a:rPr lang="en-US" sz="5000" dirty="0">
                <a:latin typeface="Segoe UI Light" panose="020B0502040204020203" pitchFamily="34" charset="0"/>
                <a:cs typeface="Segoe UI Light" panose="020B0502040204020203" pitchFamily="34" charset="0"/>
              </a:rPr>
              <a:t>					  </a:t>
            </a:r>
            <a:r>
              <a:rPr lang="en-US" sz="5000" b="1" dirty="0">
                <a:latin typeface="Segoe UI Light" panose="020B0502040204020203" pitchFamily="34" charset="0"/>
                <a:cs typeface="Segoe UI Light" panose="020B0502040204020203" pitchFamily="34" charset="0"/>
              </a:rPr>
              <a:t>John Wesley</a:t>
            </a:r>
            <a:endParaRPr lang="en-US" sz="50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63931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652</TotalTime>
  <Words>962</Words>
  <Application>Microsoft Office PowerPoint</Application>
  <PresentationFormat>Widescreen</PresentationFormat>
  <Paragraphs>35</Paragraphs>
  <Slides>41</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Segoe UI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Gilmour</dc:creator>
  <cp:lastModifiedBy>David Gilmour</cp:lastModifiedBy>
  <cp:revision>31</cp:revision>
  <dcterms:created xsi:type="dcterms:W3CDTF">2019-12-20T11:15:07Z</dcterms:created>
  <dcterms:modified xsi:type="dcterms:W3CDTF">2020-02-12T13:18:35Z</dcterms:modified>
</cp:coreProperties>
</file>