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7" r:id="rId3"/>
    <p:sldId id="320" r:id="rId4"/>
    <p:sldId id="321" r:id="rId5"/>
    <p:sldId id="322" r:id="rId6"/>
    <p:sldId id="323" r:id="rId7"/>
    <p:sldId id="318" r:id="rId8"/>
    <p:sldId id="285" r:id="rId9"/>
    <p:sldId id="330" r:id="rId10"/>
    <p:sldId id="331" r:id="rId11"/>
    <p:sldId id="286" r:id="rId12"/>
    <p:sldId id="314" r:id="rId13"/>
    <p:sldId id="266" r:id="rId14"/>
    <p:sldId id="345" r:id="rId15"/>
    <p:sldId id="316" r:id="rId16"/>
    <p:sldId id="288" r:id="rId17"/>
    <p:sldId id="367" r:id="rId18"/>
    <p:sldId id="368" r:id="rId19"/>
    <p:sldId id="369" r:id="rId20"/>
    <p:sldId id="289" r:id="rId21"/>
    <p:sldId id="290" r:id="rId22"/>
    <p:sldId id="370" r:id="rId23"/>
    <p:sldId id="348" r:id="rId24"/>
    <p:sldId id="371" r:id="rId25"/>
    <p:sldId id="351" r:id="rId26"/>
    <p:sldId id="350" r:id="rId27"/>
    <p:sldId id="352" r:id="rId28"/>
    <p:sldId id="29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3" d="100"/>
          <a:sy n="53" d="100"/>
        </p:scale>
        <p:origin x="703"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33153-27C8-4866-89D7-08D4ABD047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1CB51C3-05BE-4496-BEAB-807C935375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BDFFFA-FD90-4431-ABEE-7239F56D5181}"/>
              </a:ext>
            </a:extLst>
          </p:cNvPr>
          <p:cNvSpPr>
            <a:spLocks noGrp="1"/>
          </p:cNvSpPr>
          <p:nvPr>
            <p:ph type="dt" sz="half" idx="10"/>
          </p:nvPr>
        </p:nvSpPr>
        <p:spPr/>
        <p:txBody>
          <a:bodyPr/>
          <a:lstStyle/>
          <a:p>
            <a:fld id="{3862E65E-F7E3-4BA9-ACE0-185A73262AA4}" type="datetimeFigureOut">
              <a:rPr lang="en-GB" smtClean="0"/>
              <a:t>19/11/2019</a:t>
            </a:fld>
            <a:endParaRPr lang="en-GB"/>
          </a:p>
        </p:txBody>
      </p:sp>
      <p:sp>
        <p:nvSpPr>
          <p:cNvPr id="5" name="Footer Placeholder 4">
            <a:extLst>
              <a:ext uri="{FF2B5EF4-FFF2-40B4-BE49-F238E27FC236}">
                <a16:creationId xmlns:a16="http://schemas.microsoft.com/office/drawing/2014/main" id="{49251010-039E-4392-81AB-1BAFEC8557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605EF2-857B-4B33-89F3-28E2DED613A5}"/>
              </a:ext>
            </a:extLst>
          </p:cNvPr>
          <p:cNvSpPr>
            <a:spLocks noGrp="1"/>
          </p:cNvSpPr>
          <p:nvPr>
            <p:ph type="sldNum" sz="quarter" idx="12"/>
          </p:nvPr>
        </p:nvSpPr>
        <p:spPr/>
        <p:txBody>
          <a:bodyPr/>
          <a:lstStyle/>
          <a:p>
            <a:fld id="{898F1E5E-AF06-4A42-AF3B-57B8A907D16D}" type="slidenum">
              <a:rPr lang="en-GB" smtClean="0"/>
              <a:t>‹#›</a:t>
            </a:fld>
            <a:endParaRPr lang="en-GB"/>
          </a:p>
        </p:txBody>
      </p:sp>
    </p:spTree>
    <p:extLst>
      <p:ext uri="{BB962C8B-B14F-4D97-AF65-F5344CB8AC3E}">
        <p14:creationId xmlns:p14="http://schemas.microsoft.com/office/powerpoint/2010/main" val="1109661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E358A-776B-4C97-BB59-7B75E9E6705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A10B83-5743-4872-9F8D-BEE6EC7BCD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7E03B5-0EE5-44DD-90AA-A25DC4ED1EF1}"/>
              </a:ext>
            </a:extLst>
          </p:cNvPr>
          <p:cNvSpPr>
            <a:spLocks noGrp="1"/>
          </p:cNvSpPr>
          <p:nvPr>
            <p:ph type="dt" sz="half" idx="10"/>
          </p:nvPr>
        </p:nvSpPr>
        <p:spPr/>
        <p:txBody>
          <a:bodyPr/>
          <a:lstStyle/>
          <a:p>
            <a:fld id="{3862E65E-F7E3-4BA9-ACE0-185A73262AA4}" type="datetimeFigureOut">
              <a:rPr lang="en-GB" smtClean="0"/>
              <a:t>19/11/2019</a:t>
            </a:fld>
            <a:endParaRPr lang="en-GB"/>
          </a:p>
        </p:txBody>
      </p:sp>
      <p:sp>
        <p:nvSpPr>
          <p:cNvPr id="5" name="Footer Placeholder 4">
            <a:extLst>
              <a:ext uri="{FF2B5EF4-FFF2-40B4-BE49-F238E27FC236}">
                <a16:creationId xmlns:a16="http://schemas.microsoft.com/office/drawing/2014/main" id="{84C1D8A8-EA2D-4FD3-BBB4-97313F6440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C20937-6055-4DAD-B914-2C0EA5A07CE2}"/>
              </a:ext>
            </a:extLst>
          </p:cNvPr>
          <p:cNvSpPr>
            <a:spLocks noGrp="1"/>
          </p:cNvSpPr>
          <p:nvPr>
            <p:ph type="sldNum" sz="quarter" idx="12"/>
          </p:nvPr>
        </p:nvSpPr>
        <p:spPr/>
        <p:txBody>
          <a:bodyPr/>
          <a:lstStyle/>
          <a:p>
            <a:fld id="{898F1E5E-AF06-4A42-AF3B-57B8A907D16D}" type="slidenum">
              <a:rPr lang="en-GB" smtClean="0"/>
              <a:t>‹#›</a:t>
            </a:fld>
            <a:endParaRPr lang="en-GB"/>
          </a:p>
        </p:txBody>
      </p:sp>
    </p:spTree>
    <p:extLst>
      <p:ext uri="{BB962C8B-B14F-4D97-AF65-F5344CB8AC3E}">
        <p14:creationId xmlns:p14="http://schemas.microsoft.com/office/powerpoint/2010/main" val="1420324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55A91C-9AFC-400E-8B0A-E156E9535F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943E21-087C-4F92-A683-074D1940EE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24D65B-D903-4C64-9066-1A66EB47BEB3}"/>
              </a:ext>
            </a:extLst>
          </p:cNvPr>
          <p:cNvSpPr>
            <a:spLocks noGrp="1"/>
          </p:cNvSpPr>
          <p:nvPr>
            <p:ph type="dt" sz="half" idx="10"/>
          </p:nvPr>
        </p:nvSpPr>
        <p:spPr/>
        <p:txBody>
          <a:bodyPr/>
          <a:lstStyle/>
          <a:p>
            <a:fld id="{3862E65E-F7E3-4BA9-ACE0-185A73262AA4}" type="datetimeFigureOut">
              <a:rPr lang="en-GB" smtClean="0"/>
              <a:t>19/11/2019</a:t>
            </a:fld>
            <a:endParaRPr lang="en-GB"/>
          </a:p>
        </p:txBody>
      </p:sp>
      <p:sp>
        <p:nvSpPr>
          <p:cNvPr id="5" name="Footer Placeholder 4">
            <a:extLst>
              <a:ext uri="{FF2B5EF4-FFF2-40B4-BE49-F238E27FC236}">
                <a16:creationId xmlns:a16="http://schemas.microsoft.com/office/drawing/2014/main" id="{D7811430-146B-453B-B294-2E945228AC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F243FE-2E3B-49A9-822C-E2F11099C51D}"/>
              </a:ext>
            </a:extLst>
          </p:cNvPr>
          <p:cNvSpPr>
            <a:spLocks noGrp="1"/>
          </p:cNvSpPr>
          <p:nvPr>
            <p:ph type="sldNum" sz="quarter" idx="12"/>
          </p:nvPr>
        </p:nvSpPr>
        <p:spPr/>
        <p:txBody>
          <a:bodyPr/>
          <a:lstStyle/>
          <a:p>
            <a:fld id="{898F1E5E-AF06-4A42-AF3B-57B8A907D16D}" type="slidenum">
              <a:rPr lang="en-GB" smtClean="0"/>
              <a:t>‹#›</a:t>
            </a:fld>
            <a:endParaRPr lang="en-GB"/>
          </a:p>
        </p:txBody>
      </p:sp>
    </p:spTree>
    <p:extLst>
      <p:ext uri="{BB962C8B-B14F-4D97-AF65-F5344CB8AC3E}">
        <p14:creationId xmlns:p14="http://schemas.microsoft.com/office/powerpoint/2010/main" val="3660248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E72DB-85A3-4189-A381-2549564819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1FC8F4-6C05-4944-A74D-F54BC3493D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541415-5A03-429E-9B5A-24A66CC704B6}"/>
              </a:ext>
            </a:extLst>
          </p:cNvPr>
          <p:cNvSpPr>
            <a:spLocks noGrp="1"/>
          </p:cNvSpPr>
          <p:nvPr>
            <p:ph type="dt" sz="half" idx="10"/>
          </p:nvPr>
        </p:nvSpPr>
        <p:spPr/>
        <p:txBody>
          <a:bodyPr/>
          <a:lstStyle/>
          <a:p>
            <a:fld id="{3862E65E-F7E3-4BA9-ACE0-185A73262AA4}" type="datetimeFigureOut">
              <a:rPr lang="en-GB" smtClean="0"/>
              <a:t>19/11/2019</a:t>
            </a:fld>
            <a:endParaRPr lang="en-GB"/>
          </a:p>
        </p:txBody>
      </p:sp>
      <p:sp>
        <p:nvSpPr>
          <p:cNvPr id="5" name="Footer Placeholder 4">
            <a:extLst>
              <a:ext uri="{FF2B5EF4-FFF2-40B4-BE49-F238E27FC236}">
                <a16:creationId xmlns:a16="http://schemas.microsoft.com/office/drawing/2014/main" id="{F0F542F0-B480-46CE-99CD-79D8DF0F07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B730-656C-4A17-8353-A88BBC6DB1DF}"/>
              </a:ext>
            </a:extLst>
          </p:cNvPr>
          <p:cNvSpPr>
            <a:spLocks noGrp="1"/>
          </p:cNvSpPr>
          <p:nvPr>
            <p:ph type="sldNum" sz="quarter" idx="12"/>
          </p:nvPr>
        </p:nvSpPr>
        <p:spPr/>
        <p:txBody>
          <a:bodyPr/>
          <a:lstStyle/>
          <a:p>
            <a:fld id="{898F1E5E-AF06-4A42-AF3B-57B8A907D16D}" type="slidenum">
              <a:rPr lang="en-GB" smtClean="0"/>
              <a:t>‹#›</a:t>
            </a:fld>
            <a:endParaRPr lang="en-GB"/>
          </a:p>
        </p:txBody>
      </p:sp>
    </p:spTree>
    <p:extLst>
      <p:ext uri="{BB962C8B-B14F-4D97-AF65-F5344CB8AC3E}">
        <p14:creationId xmlns:p14="http://schemas.microsoft.com/office/powerpoint/2010/main" val="1591331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B5C06-51DA-4B78-A230-6CD3B7A4BE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43BF716-EE3C-4661-AE38-34D42EE990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28CF03-9A12-43BA-AC80-DA9317042259}"/>
              </a:ext>
            </a:extLst>
          </p:cNvPr>
          <p:cNvSpPr>
            <a:spLocks noGrp="1"/>
          </p:cNvSpPr>
          <p:nvPr>
            <p:ph type="dt" sz="half" idx="10"/>
          </p:nvPr>
        </p:nvSpPr>
        <p:spPr/>
        <p:txBody>
          <a:bodyPr/>
          <a:lstStyle/>
          <a:p>
            <a:fld id="{3862E65E-F7E3-4BA9-ACE0-185A73262AA4}" type="datetimeFigureOut">
              <a:rPr lang="en-GB" smtClean="0"/>
              <a:t>19/11/2019</a:t>
            </a:fld>
            <a:endParaRPr lang="en-GB"/>
          </a:p>
        </p:txBody>
      </p:sp>
      <p:sp>
        <p:nvSpPr>
          <p:cNvPr id="5" name="Footer Placeholder 4">
            <a:extLst>
              <a:ext uri="{FF2B5EF4-FFF2-40B4-BE49-F238E27FC236}">
                <a16:creationId xmlns:a16="http://schemas.microsoft.com/office/drawing/2014/main" id="{D53EC12D-DBD9-42DA-A461-F6BB62EBBB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5FD969-33F9-422B-A26A-400B62CB3F39}"/>
              </a:ext>
            </a:extLst>
          </p:cNvPr>
          <p:cNvSpPr>
            <a:spLocks noGrp="1"/>
          </p:cNvSpPr>
          <p:nvPr>
            <p:ph type="sldNum" sz="quarter" idx="12"/>
          </p:nvPr>
        </p:nvSpPr>
        <p:spPr/>
        <p:txBody>
          <a:bodyPr/>
          <a:lstStyle/>
          <a:p>
            <a:fld id="{898F1E5E-AF06-4A42-AF3B-57B8A907D16D}" type="slidenum">
              <a:rPr lang="en-GB" smtClean="0"/>
              <a:t>‹#›</a:t>
            </a:fld>
            <a:endParaRPr lang="en-GB"/>
          </a:p>
        </p:txBody>
      </p:sp>
    </p:spTree>
    <p:extLst>
      <p:ext uri="{BB962C8B-B14F-4D97-AF65-F5344CB8AC3E}">
        <p14:creationId xmlns:p14="http://schemas.microsoft.com/office/powerpoint/2010/main" val="3620455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E3DB8-675C-49A7-9472-5C086B0A3B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658ECD-A975-4809-88E1-03BD8FED6A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921F68E-D2C1-4C4A-9ABD-752C530AEE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4DDDCE-6FCC-4F81-903E-ABEE791D0F96}"/>
              </a:ext>
            </a:extLst>
          </p:cNvPr>
          <p:cNvSpPr>
            <a:spLocks noGrp="1"/>
          </p:cNvSpPr>
          <p:nvPr>
            <p:ph type="dt" sz="half" idx="10"/>
          </p:nvPr>
        </p:nvSpPr>
        <p:spPr/>
        <p:txBody>
          <a:bodyPr/>
          <a:lstStyle/>
          <a:p>
            <a:fld id="{3862E65E-F7E3-4BA9-ACE0-185A73262AA4}" type="datetimeFigureOut">
              <a:rPr lang="en-GB" smtClean="0"/>
              <a:t>19/11/2019</a:t>
            </a:fld>
            <a:endParaRPr lang="en-GB"/>
          </a:p>
        </p:txBody>
      </p:sp>
      <p:sp>
        <p:nvSpPr>
          <p:cNvPr id="6" name="Footer Placeholder 5">
            <a:extLst>
              <a:ext uri="{FF2B5EF4-FFF2-40B4-BE49-F238E27FC236}">
                <a16:creationId xmlns:a16="http://schemas.microsoft.com/office/drawing/2014/main" id="{8292F576-ABD6-40EF-BCE3-8E9F96F101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2198C2-BB77-4501-ACFE-135688516A2F}"/>
              </a:ext>
            </a:extLst>
          </p:cNvPr>
          <p:cNvSpPr>
            <a:spLocks noGrp="1"/>
          </p:cNvSpPr>
          <p:nvPr>
            <p:ph type="sldNum" sz="quarter" idx="12"/>
          </p:nvPr>
        </p:nvSpPr>
        <p:spPr/>
        <p:txBody>
          <a:bodyPr/>
          <a:lstStyle/>
          <a:p>
            <a:fld id="{898F1E5E-AF06-4A42-AF3B-57B8A907D16D}" type="slidenum">
              <a:rPr lang="en-GB" smtClean="0"/>
              <a:t>‹#›</a:t>
            </a:fld>
            <a:endParaRPr lang="en-GB"/>
          </a:p>
        </p:txBody>
      </p:sp>
    </p:spTree>
    <p:extLst>
      <p:ext uri="{BB962C8B-B14F-4D97-AF65-F5344CB8AC3E}">
        <p14:creationId xmlns:p14="http://schemas.microsoft.com/office/powerpoint/2010/main" val="3366910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23487-29E5-4713-A82C-1296BCDCC1F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35A40D-7D19-4895-A7ED-7F2CD12E22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F735A6-B440-4DB8-96E5-79925C0E40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5F0FFF0-6156-4A31-96C6-D3C19D13B1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C22907-4061-4AC7-A207-52F87898C6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6C7627-FEA8-4ED4-91B1-84FF340383EC}"/>
              </a:ext>
            </a:extLst>
          </p:cNvPr>
          <p:cNvSpPr>
            <a:spLocks noGrp="1"/>
          </p:cNvSpPr>
          <p:nvPr>
            <p:ph type="dt" sz="half" idx="10"/>
          </p:nvPr>
        </p:nvSpPr>
        <p:spPr/>
        <p:txBody>
          <a:bodyPr/>
          <a:lstStyle/>
          <a:p>
            <a:fld id="{3862E65E-F7E3-4BA9-ACE0-185A73262AA4}" type="datetimeFigureOut">
              <a:rPr lang="en-GB" smtClean="0"/>
              <a:t>19/11/2019</a:t>
            </a:fld>
            <a:endParaRPr lang="en-GB"/>
          </a:p>
        </p:txBody>
      </p:sp>
      <p:sp>
        <p:nvSpPr>
          <p:cNvPr id="8" name="Footer Placeholder 7">
            <a:extLst>
              <a:ext uri="{FF2B5EF4-FFF2-40B4-BE49-F238E27FC236}">
                <a16:creationId xmlns:a16="http://schemas.microsoft.com/office/drawing/2014/main" id="{503C6954-4483-4C14-9061-2F6C00A406A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E013A46-BF0F-439E-8D33-0E4889E2F751}"/>
              </a:ext>
            </a:extLst>
          </p:cNvPr>
          <p:cNvSpPr>
            <a:spLocks noGrp="1"/>
          </p:cNvSpPr>
          <p:nvPr>
            <p:ph type="sldNum" sz="quarter" idx="12"/>
          </p:nvPr>
        </p:nvSpPr>
        <p:spPr/>
        <p:txBody>
          <a:bodyPr/>
          <a:lstStyle/>
          <a:p>
            <a:fld id="{898F1E5E-AF06-4A42-AF3B-57B8A907D16D}" type="slidenum">
              <a:rPr lang="en-GB" smtClean="0"/>
              <a:t>‹#›</a:t>
            </a:fld>
            <a:endParaRPr lang="en-GB"/>
          </a:p>
        </p:txBody>
      </p:sp>
    </p:spTree>
    <p:extLst>
      <p:ext uri="{BB962C8B-B14F-4D97-AF65-F5344CB8AC3E}">
        <p14:creationId xmlns:p14="http://schemas.microsoft.com/office/powerpoint/2010/main" val="3426295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0DF37-E33E-4861-A000-4DE9C9D94D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A2E2F2-6BA9-4AC5-B43C-200BF5C28405}"/>
              </a:ext>
            </a:extLst>
          </p:cNvPr>
          <p:cNvSpPr>
            <a:spLocks noGrp="1"/>
          </p:cNvSpPr>
          <p:nvPr>
            <p:ph type="dt" sz="half" idx="10"/>
          </p:nvPr>
        </p:nvSpPr>
        <p:spPr/>
        <p:txBody>
          <a:bodyPr/>
          <a:lstStyle/>
          <a:p>
            <a:fld id="{3862E65E-F7E3-4BA9-ACE0-185A73262AA4}" type="datetimeFigureOut">
              <a:rPr lang="en-GB" smtClean="0"/>
              <a:t>19/11/2019</a:t>
            </a:fld>
            <a:endParaRPr lang="en-GB"/>
          </a:p>
        </p:txBody>
      </p:sp>
      <p:sp>
        <p:nvSpPr>
          <p:cNvPr id="4" name="Footer Placeholder 3">
            <a:extLst>
              <a:ext uri="{FF2B5EF4-FFF2-40B4-BE49-F238E27FC236}">
                <a16:creationId xmlns:a16="http://schemas.microsoft.com/office/drawing/2014/main" id="{24CC2552-CD24-4BE4-B7B6-C6489C133B7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4162909-F022-44CA-A737-2ED6822617B6}"/>
              </a:ext>
            </a:extLst>
          </p:cNvPr>
          <p:cNvSpPr>
            <a:spLocks noGrp="1"/>
          </p:cNvSpPr>
          <p:nvPr>
            <p:ph type="sldNum" sz="quarter" idx="12"/>
          </p:nvPr>
        </p:nvSpPr>
        <p:spPr/>
        <p:txBody>
          <a:bodyPr/>
          <a:lstStyle/>
          <a:p>
            <a:fld id="{898F1E5E-AF06-4A42-AF3B-57B8A907D16D}" type="slidenum">
              <a:rPr lang="en-GB" smtClean="0"/>
              <a:t>‹#›</a:t>
            </a:fld>
            <a:endParaRPr lang="en-GB"/>
          </a:p>
        </p:txBody>
      </p:sp>
    </p:spTree>
    <p:extLst>
      <p:ext uri="{BB962C8B-B14F-4D97-AF65-F5344CB8AC3E}">
        <p14:creationId xmlns:p14="http://schemas.microsoft.com/office/powerpoint/2010/main" val="3802939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84700A-D439-4C3E-8071-4BCCA7406B75}"/>
              </a:ext>
            </a:extLst>
          </p:cNvPr>
          <p:cNvSpPr>
            <a:spLocks noGrp="1"/>
          </p:cNvSpPr>
          <p:nvPr>
            <p:ph type="dt" sz="half" idx="10"/>
          </p:nvPr>
        </p:nvSpPr>
        <p:spPr/>
        <p:txBody>
          <a:bodyPr/>
          <a:lstStyle/>
          <a:p>
            <a:fld id="{3862E65E-F7E3-4BA9-ACE0-185A73262AA4}" type="datetimeFigureOut">
              <a:rPr lang="en-GB" smtClean="0"/>
              <a:t>19/11/2019</a:t>
            </a:fld>
            <a:endParaRPr lang="en-GB"/>
          </a:p>
        </p:txBody>
      </p:sp>
      <p:sp>
        <p:nvSpPr>
          <p:cNvPr id="3" name="Footer Placeholder 2">
            <a:extLst>
              <a:ext uri="{FF2B5EF4-FFF2-40B4-BE49-F238E27FC236}">
                <a16:creationId xmlns:a16="http://schemas.microsoft.com/office/drawing/2014/main" id="{6B3DE71A-FE56-4C7C-96C9-64B603EB877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69F259A-650E-46F0-AAEA-20651871CD58}"/>
              </a:ext>
            </a:extLst>
          </p:cNvPr>
          <p:cNvSpPr>
            <a:spLocks noGrp="1"/>
          </p:cNvSpPr>
          <p:nvPr>
            <p:ph type="sldNum" sz="quarter" idx="12"/>
          </p:nvPr>
        </p:nvSpPr>
        <p:spPr/>
        <p:txBody>
          <a:bodyPr/>
          <a:lstStyle/>
          <a:p>
            <a:fld id="{898F1E5E-AF06-4A42-AF3B-57B8A907D16D}" type="slidenum">
              <a:rPr lang="en-GB" smtClean="0"/>
              <a:t>‹#›</a:t>
            </a:fld>
            <a:endParaRPr lang="en-GB"/>
          </a:p>
        </p:txBody>
      </p:sp>
    </p:spTree>
    <p:extLst>
      <p:ext uri="{BB962C8B-B14F-4D97-AF65-F5344CB8AC3E}">
        <p14:creationId xmlns:p14="http://schemas.microsoft.com/office/powerpoint/2010/main" val="979676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F1EF4-8BF2-48D2-83C5-FCF21F9308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97EA0AF-4E2F-41B8-8C94-447F766619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8DB69C8-4901-4377-BBC4-A80032C89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00E98C-C45C-4613-824D-56D944BD00F4}"/>
              </a:ext>
            </a:extLst>
          </p:cNvPr>
          <p:cNvSpPr>
            <a:spLocks noGrp="1"/>
          </p:cNvSpPr>
          <p:nvPr>
            <p:ph type="dt" sz="half" idx="10"/>
          </p:nvPr>
        </p:nvSpPr>
        <p:spPr/>
        <p:txBody>
          <a:bodyPr/>
          <a:lstStyle/>
          <a:p>
            <a:fld id="{3862E65E-F7E3-4BA9-ACE0-185A73262AA4}" type="datetimeFigureOut">
              <a:rPr lang="en-GB" smtClean="0"/>
              <a:t>19/11/2019</a:t>
            </a:fld>
            <a:endParaRPr lang="en-GB"/>
          </a:p>
        </p:txBody>
      </p:sp>
      <p:sp>
        <p:nvSpPr>
          <p:cNvPr id="6" name="Footer Placeholder 5">
            <a:extLst>
              <a:ext uri="{FF2B5EF4-FFF2-40B4-BE49-F238E27FC236}">
                <a16:creationId xmlns:a16="http://schemas.microsoft.com/office/drawing/2014/main" id="{81CDAEF9-07CE-4429-8B31-8C747981C6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45CC53-E1A6-4EDB-94DA-978244394907}"/>
              </a:ext>
            </a:extLst>
          </p:cNvPr>
          <p:cNvSpPr>
            <a:spLocks noGrp="1"/>
          </p:cNvSpPr>
          <p:nvPr>
            <p:ph type="sldNum" sz="quarter" idx="12"/>
          </p:nvPr>
        </p:nvSpPr>
        <p:spPr/>
        <p:txBody>
          <a:bodyPr/>
          <a:lstStyle/>
          <a:p>
            <a:fld id="{898F1E5E-AF06-4A42-AF3B-57B8A907D16D}" type="slidenum">
              <a:rPr lang="en-GB" smtClean="0"/>
              <a:t>‹#›</a:t>
            </a:fld>
            <a:endParaRPr lang="en-GB"/>
          </a:p>
        </p:txBody>
      </p:sp>
    </p:spTree>
    <p:extLst>
      <p:ext uri="{BB962C8B-B14F-4D97-AF65-F5344CB8AC3E}">
        <p14:creationId xmlns:p14="http://schemas.microsoft.com/office/powerpoint/2010/main" val="1094745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E4DA7-BEBA-456A-8505-F0DD1866E0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7ECF3AF-09DF-4319-8E09-2CB64A0F2F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1A376A0-5DF8-4D52-A02D-6B9546B131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4022F6-0BFF-46CA-8C4B-159B03048E69}"/>
              </a:ext>
            </a:extLst>
          </p:cNvPr>
          <p:cNvSpPr>
            <a:spLocks noGrp="1"/>
          </p:cNvSpPr>
          <p:nvPr>
            <p:ph type="dt" sz="half" idx="10"/>
          </p:nvPr>
        </p:nvSpPr>
        <p:spPr/>
        <p:txBody>
          <a:bodyPr/>
          <a:lstStyle/>
          <a:p>
            <a:fld id="{3862E65E-F7E3-4BA9-ACE0-185A73262AA4}" type="datetimeFigureOut">
              <a:rPr lang="en-GB" smtClean="0"/>
              <a:t>19/11/2019</a:t>
            </a:fld>
            <a:endParaRPr lang="en-GB"/>
          </a:p>
        </p:txBody>
      </p:sp>
      <p:sp>
        <p:nvSpPr>
          <p:cNvPr id="6" name="Footer Placeholder 5">
            <a:extLst>
              <a:ext uri="{FF2B5EF4-FFF2-40B4-BE49-F238E27FC236}">
                <a16:creationId xmlns:a16="http://schemas.microsoft.com/office/drawing/2014/main" id="{F085ED92-4659-4018-AACA-CD6887E034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C72E6A-0A27-4B3B-A9A9-D1EBC36F808E}"/>
              </a:ext>
            </a:extLst>
          </p:cNvPr>
          <p:cNvSpPr>
            <a:spLocks noGrp="1"/>
          </p:cNvSpPr>
          <p:nvPr>
            <p:ph type="sldNum" sz="quarter" idx="12"/>
          </p:nvPr>
        </p:nvSpPr>
        <p:spPr/>
        <p:txBody>
          <a:bodyPr/>
          <a:lstStyle/>
          <a:p>
            <a:fld id="{898F1E5E-AF06-4A42-AF3B-57B8A907D16D}" type="slidenum">
              <a:rPr lang="en-GB" smtClean="0"/>
              <a:t>‹#›</a:t>
            </a:fld>
            <a:endParaRPr lang="en-GB"/>
          </a:p>
        </p:txBody>
      </p:sp>
    </p:spTree>
    <p:extLst>
      <p:ext uri="{BB962C8B-B14F-4D97-AF65-F5344CB8AC3E}">
        <p14:creationId xmlns:p14="http://schemas.microsoft.com/office/powerpoint/2010/main" val="3198514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2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A77DC8-8953-43E0-B57F-809DC3568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74CE60-23A9-49A4-B38A-562E2C7FA4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6862E6-133D-45E6-AC74-78F3C6EC32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2E65E-F7E3-4BA9-ACE0-185A73262AA4}" type="datetimeFigureOut">
              <a:rPr lang="en-GB" smtClean="0"/>
              <a:t>19/11/2019</a:t>
            </a:fld>
            <a:endParaRPr lang="en-GB"/>
          </a:p>
        </p:txBody>
      </p:sp>
      <p:sp>
        <p:nvSpPr>
          <p:cNvPr id="5" name="Footer Placeholder 4">
            <a:extLst>
              <a:ext uri="{FF2B5EF4-FFF2-40B4-BE49-F238E27FC236}">
                <a16:creationId xmlns:a16="http://schemas.microsoft.com/office/drawing/2014/main" id="{CF0128E8-6167-4CA6-AABC-87D8F06017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9A56A29-ECC8-4D88-ACBE-B862C1DA43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F1E5E-AF06-4A42-AF3B-57B8A907D16D}" type="slidenum">
              <a:rPr lang="en-GB" smtClean="0"/>
              <a:t>‹#›</a:t>
            </a:fld>
            <a:endParaRPr lang="en-GB"/>
          </a:p>
        </p:txBody>
      </p:sp>
    </p:spTree>
    <p:extLst>
      <p:ext uri="{BB962C8B-B14F-4D97-AF65-F5344CB8AC3E}">
        <p14:creationId xmlns:p14="http://schemas.microsoft.com/office/powerpoint/2010/main" val="1248774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2394846" y="1216779"/>
            <a:ext cx="8464938" cy="3046988"/>
          </a:xfrm>
          <a:prstGeom prst="rect">
            <a:avLst/>
          </a:prstGeom>
          <a:noFill/>
        </p:spPr>
        <p:txBody>
          <a:bodyPr wrap="square" rtlCol="0">
            <a:spAutoFit/>
          </a:bodyPr>
          <a:lstStyle/>
          <a:p>
            <a:r>
              <a:rPr lang="en-GB" sz="9600" b="1" dirty="0">
                <a:solidFill>
                  <a:schemeClr val="accent1">
                    <a:lumMod val="50000"/>
                  </a:schemeClr>
                </a:solidFill>
                <a:latin typeface="Bradley Hand ITC" panose="03070402050302030203" pitchFamily="66" charset="0"/>
              </a:rPr>
              <a:t>Let me tell you a story…</a:t>
            </a:r>
            <a:endParaRPr lang="en-GB" sz="3200" b="1" dirty="0">
              <a:solidFill>
                <a:schemeClr val="accent1">
                  <a:lumMod val="50000"/>
                </a:schemeClr>
              </a:solidFill>
              <a:latin typeface="Bradley Hand ITC" panose="03070402050302030203" pitchFamily="66" charset="0"/>
            </a:endParaRPr>
          </a:p>
        </p:txBody>
      </p:sp>
    </p:spTree>
    <p:extLst>
      <p:ext uri="{BB962C8B-B14F-4D97-AF65-F5344CB8AC3E}">
        <p14:creationId xmlns:p14="http://schemas.microsoft.com/office/powerpoint/2010/main" val="3219071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609600" y="407347"/>
            <a:ext cx="10972799" cy="4247317"/>
          </a:xfrm>
          <a:prstGeom prst="rect">
            <a:avLst/>
          </a:prstGeom>
          <a:noFill/>
        </p:spPr>
        <p:txBody>
          <a:bodyPr wrap="square" rtlCol="0">
            <a:spAutoFit/>
          </a:bodyPr>
          <a:lstStyle/>
          <a:p>
            <a:pPr algn="just"/>
            <a:r>
              <a:rPr lang="en-US" sz="5400" dirty="0">
                <a:solidFill>
                  <a:schemeClr val="accent1">
                    <a:lumMod val="50000"/>
                  </a:schemeClr>
                </a:solidFill>
                <a:latin typeface="Candara" panose="020E0502030303020204" pitchFamily="34" charset="0"/>
              </a:rPr>
              <a:t>With many similar parables Jesus spoke the word to them, as much as they could understand. He did not say anything to them without using a parable. </a:t>
            </a:r>
          </a:p>
        </p:txBody>
      </p:sp>
    </p:spTree>
    <p:extLst>
      <p:ext uri="{BB962C8B-B14F-4D97-AF65-F5344CB8AC3E}">
        <p14:creationId xmlns:p14="http://schemas.microsoft.com/office/powerpoint/2010/main" val="2077933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609600" y="1007066"/>
            <a:ext cx="10972799" cy="2585323"/>
          </a:xfrm>
          <a:prstGeom prst="rect">
            <a:avLst/>
          </a:prstGeom>
          <a:noFill/>
        </p:spPr>
        <p:txBody>
          <a:bodyPr wrap="square" rtlCol="0">
            <a:spAutoFit/>
          </a:bodyPr>
          <a:lstStyle/>
          <a:p>
            <a:pPr algn="just"/>
            <a:r>
              <a:rPr lang="en-US" sz="5400" dirty="0">
                <a:solidFill>
                  <a:schemeClr val="accent1">
                    <a:lumMod val="50000"/>
                  </a:schemeClr>
                </a:solidFill>
                <a:latin typeface="Candara" panose="020E0502030303020204" pitchFamily="34" charset="0"/>
              </a:rPr>
              <a:t>But when he was alone with his own disciples, he explained everything.</a:t>
            </a:r>
          </a:p>
          <a:p>
            <a:pPr algn="just"/>
            <a:r>
              <a:rPr lang="en-US" sz="5400" dirty="0">
                <a:solidFill>
                  <a:schemeClr val="accent1">
                    <a:lumMod val="50000"/>
                  </a:schemeClr>
                </a:solidFill>
                <a:latin typeface="Candara" panose="020E0502030303020204" pitchFamily="34" charset="0"/>
              </a:rPr>
              <a:t>							    </a:t>
            </a:r>
            <a:r>
              <a:rPr lang="en-US" sz="5400" b="1" i="1" dirty="0">
                <a:solidFill>
                  <a:schemeClr val="accent1">
                    <a:lumMod val="50000"/>
                  </a:schemeClr>
                </a:solidFill>
                <a:latin typeface="Candara" panose="020E0502030303020204" pitchFamily="34" charset="0"/>
              </a:rPr>
              <a:t>Mark 4:30-34</a:t>
            </a:r>
            <a:endParaRPr lang="en-US" sz="5400" dirty="0">
              <a:solidFill>
                <a:schemeClr val="accent1">
                  <a:lumMod val="50000"/>
                </a:schemeClr>
              </a:solidFill>
              <a:latin typeface="Candara" panose="020E0502030303020204" pitchFamily="34" charset="0"/>
            </a:endParaRPr>
          </a:p>
        </p:txBody>
      </p:sp>
    </p:spTree>
    <p:extLst>
      <p:ext uri="{BB962C8B-B14F-4D97-AF65-F5344CB8AC3E}">
        <p14:creationId xmlns:p14="http://schemas.microsoft.com/office/powerpoint/2010/main" val="262722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D6AAD-41F9-42AD-9F88-D9602CF26A2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595A38B-6D60-4C8F-AC06-B2D699DF6038}"/>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583737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360947" y="966967"/>
            <a:ext cx="11470105" cy="2585323"/>
          </a:xfrm>
          <a:prstGeom prst="rect">
            <a:avLst/>
          </a:prstGeom>
          <a:noFill/>
        </p:spPr>
        <p:txBody>
          <a:bodyPr wrap="square" rtlCol="0">
            <a:spAutoFit/>
          </a:bodyPr>
          <a:lstStyle/>
          <a:p>
            <a:pPr algn="just"/>
            <a:r>
              <a:rPr lang="en-US" sz="5400" dirty="0">
                <a:solidFill>
                  <a:schemeClr val="accent1">
                    <a:lumMod val="50000"/>
                  </a:schemeClr>
                </a:solidFill>
                <a:latin typeface="Candara" panose="020E0502030303020204" pitchFamily="34" charset="0"/>
              </a:rPr>
              <a:t>The glory of this present house will be greater than the glory of the former house,’ says the Lord Almighty. </a:t>
            </a:r>
            <a:endParaRPr lang="en-GB" sz="1400" dirty="0">
              <a:solidFill>
                <a:schemeClr val="accent1">
                  <a:lumMod val="50000"/>
                </a:schemeClr>
              </a:solidFill>
              <a:latin typeface="Candara" panose="020E0502030303020204" pitchFamily="34" charset="0"/>
            </a:endParaRPr>
          </a:p>
        </p:txBody>
      </p:sp>
    </p:spTree>
    <p:extLst>
      <p:ext uri="{BB962C8B-B14F-4D97-AF65-F5344CB8AC3E}">
        <p14:creationId xmlns:p14="http://schemas.microsoft.com/office/powerpoint/2010/main" val="781546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360947" y="1065959"/>
            <a:ext cx="11470105" cy="2585323"/>
          </a:xfrm>
          <a:prstGeom prst="rect">
            <a:avLst/>
          </a:prstGeom>
          <a:noFill/>
        </p:spPr>
        <p:txBody>
          <a:bodyPr wrap="square" rtlCol="0">
            <a:spAutoFit/>
          </a:bodyPr>
          <a:lstStyle/>
          <a:p>
            <a:pPr algn="just"/>
            <a:r>
              <a:rPr lang="en-US" sz="5400" dirty="0">
                <a:solidFill>
                  <a:schemeClr val="accent1">
                    <a:lumMod val="50000"/>
                  </a:schemeClr>
                </a:solidFill>
                <a:latin typeface="Candara" panose="020E0502030303020204" pitchFamily="34" charset="0"/>
              </a:rPr>
              <a:t>‘And in this place I will grant peace,’ declares the Lord Almighty.”		</a:t>
            </a:r>
          </a:p>
          <a:p>
            <a:pPr algn="just"/>
            <a:r>
              <a:rPr lang="en-US" sz="5400" b="1" i="1" dirty="0">
                <a:solidFill>
                  <a:schemeClr val="accent1">
                    <a:lumMod val="50000"/>
                  </a:schemeClr>
                </a:solidFill>
                <a:latin typeface="Candara" panose="020E0502030303020204" pitchFamily="34" charset="0"/>
              </a:rPr>
              <a:t>						                   Haggai 2:9</a:t>
            </a:r>
            <a:endParaRPr lang="en-GB" sz="1400" dirty="0">
              <a:solidFill>
                <a:schemeClr val="accent1">
                  <a:lumMod val="50000"/>
                </a:schemeClr>
              </a:solidFill>
              <a:latin typeface="Candara" panose="020E0502030303020204" pitchFamily="34" charset="0"/>
            </a:endParaRPr>
          </a:p>
        </p:txBody>
      </p:sp>
    </p:spTree>
    <p:extLst>
      <p:ext uri="{BB962C8B-B14F-4D97-AF65-F5344CB8AC3E}">
        <p14:creationId xmlns:p14="http://schemas.microsoft.com/office/powerpoint/2010/main" val="2494712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FE527-6F1B-4732-AF9A-9C5F05BC839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148576D-1FB9-4F3D-894B-6E65C4DA035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064229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609600" y="280076"/>
            <a:ext cx="10972799" cy="4247317"/>
          </a:xfrm>
          <a:prstGeom prst="rect">
            <a:avLst/>
          </a:prstGeom>
          <a:noFill/>
        </p:spPr>
        <p:txBody>
          <a:bodyPr wrap="square" rtlCol="0">
            <a:spAutoFit/>
          </a:bodyPr>
          <a:lstStyle/>
          <a:p>
            <a:pPr algn="just"/>
            <a:r>
              <a:rPr lang="en-US" sz="5400" dirty="0">
                <a:solidFill>
                  <a:schemeClr val="accent1">
                    <a:lumMod val="50000"/>
                  </a:schemeClr>
                </a:solidFill>
                <a:latin typeface="Candara" panose="020E0502030303020204" pitchFamily="34" charset="0"/>
              </a:rPr>
              <a:t>For the message of the cross is foolishness to those who are perishing…a stumbling block to Jews and foolishness to Gentiles.</a:t>
            </a:r>
          </a:p>
          <a:p>
            <a:pPr algn="just"/>
            <a:r>
              <a:rPr lang="en-US" sz="5400" dirty="0">
                <a:solidFill>
                  <a:schemeClr val="accent1">
                    <a:lumMod val="50000"/>
                  </a:schemeClr>
                </a:solidFill>
                <a:latin typeface="Candara" panose="020E0502030303020204" pitchFamily="34" charset="0"/>
              </a:rPr>
              <a:t>					  </a:t>
            </a:r>
            <a:r>
              <a:rPr lang="en-US" sz="5400" b="1" i="1" dirty="0">
                <a:solidFill>
                  <a:schemeClr val="accent1">
                    <a:lumMod val="50000"/>
                  </a:schemeClr>
                </a:solidFill>
                <a:latin typeface="Candara" panose="020E0502030303020204" pitchFamily="34" charset="0"/>
              </a:rPr>
              <a:t>1 Corinthians 1:18, 23</a:t>
            </a:r>
            <a:endParaRPr lang="en-GB" sz="1400" i="1" dirty="0">
              <a:solidFill>
                <a:schemeClr val="accent1">
                  <a:lumMod val="50000"/>
                </a:schemeClr>
              </a:solidFill>
              <a:latin typeface="Candara" panose="020E0502030303020204" pitchFamily="34" charset="0"/>
            </a:endParaRPr>
          </a:p>
        </p:txBody>
      </p:sp>
    </p:spTree>
    <p:extLst>
      <p:ext uri="{BB962C8B-B14F-4D97-AF65-F5344CB8AC3E}">
        <p14:creationId xmlns:p14="http://schemas.microsoft.com/office/powerpoint/2010/main" val="2962579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FE527-6F1B-4732-AF9A-9C5F05BC839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148576D-1FB9-4F3D-894B-6E65C4DA035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276064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609600" y="280076"/>
            <a:ext cx="10972799" cy="4247317"/>
          </a:xfrm>
          <a:prstGeom prst="rect">
            <a:avLst/>
          </a:prstGeom>
          <a:noFill/>
        </p:spPr>
        <p:txBody>
          <a:bodyPr wrap="square" rtlCol="0">
            <a:spAutoFit/>
          </a:bodyPr>
          <a:lstStyle/>
          <a:p>
            <a:pPr algn="just"/>
            <a:r>
              <a:rPr lang="en-US" sz="5400" dirty="0">
                <a:solidFill>
                  <a:schemeClr val="accent1">
                    <a:lumMod val="50000"/>
                  </a:schemeClr>
                </a:solidFill>
                <a:latin typeface="Candara" panose="020E0502030303020204" pitchFamily="34" charset="0"/>
              </a:rPr>
              <a:t>But to us who are being saved it is the power of God…to those whom God has called, both Jews and Greeks, Christ [is] the power of God and the wisdom of God. </a:t>
            </a:r>
            <a:endParaRPr lang="en-GB" sz="1400" i="1" dirty="0">
              <a:solidFill>
                <a:schemeClr val="accent1">
                  <a:lumMod val="50000"/>
                </a:schemeClr>
              </a:solidFill>
              <a:latin typeface="Candara" panose="020E0502030303020204" pitchFamily="34" charset="0"/>
            </a:endParaRPr>
          </a:p>
        </p:txBody>
      </p:sp>
    </p:spTree>
    <p:extLst>
      <p:ext uri="{BB962C8B-B14F-4D97-AF65-F5344CB8AC3E}">
        <p14:creationId xmlns:p14="http://schemas.microsoft.com/office/powerpoint/2010/main" val="2961679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609600" y="280076"/>
            <a:ext cx="10972799" cy="4247317"/>
          </a:xfrm>
          <a:prstGeom prst="rect">
            <a:avLst/>
          </a:prstGeom>
          <a:noFill/>
        </p:spPr>
        <p:txBody>
          <a:bodyPr wrap="square" rtlCol="0">
            <a:spAutoFit/>
          </a:bodyPr>
          <a:lstStyle/>
          <a:p>
            <a:pPr algn="just"/>
            <a:r>
              <a:rPr lang="en-US" sz="5400" dirty="0">
                <a:solidFill>
                  <a:schemeClr val="accent1">
                    <a:lumMod val="50000"/>
                  </a:schemeClr>
                </a:solidFill>
                <a:latin typeface="Candara" panose="020E0502030303020204" pitchFamily="34" charset="0"/>
              </a:rPr>
              <a:t>For the foolishness of God is wiser than human wisdom, and the weakness of God is stronger than human strength. </a:t>
            </a:r>
          </a:p>
          <a:p>
            <a:pPr algn="just"/>
            <a:r>
              <a:rPr lang="en-US" sz="5400" b="1" i="1" dirty="0">
                <a:solidFill>
                  <a:schemeClr val="accent1">
                    <a:lumMod val="50000"/>
                  </a:schemeClr>
                </a:solidFill>
                <a:latin typeface="Candara" panose="020E0502030303020204" pitchFamily="34" charset="0"/>
              </a:rPr>
              <a:t>				   1 Corinthians 1:18, 24-25</a:t>
            </a:r>
            <a:endParaRPr lang="en-GB" sz="1400" b="1" i="1" dirty="0">
              <a:solidFill>
                <a:schemeClr val="accent1">
                  <a:lumMod val="50000"/>
                </a:schemeClr>
              </a:solidFill>
              <a:latin typeface="Candara" panose="020E0502030303020204" pitchFamily="34" charset="0"/>
            </a:endParaRPr>
          </a:p>
        </p:txBody>
      </p:sp>
    </p:spTree>
    <p:extLst>
      <p:ext uri="{BB962C8B-B14F-4D97-AF65-F5344CB8AC3E}">
        <p14:creationId xmlns:p14="http://schemas.microsoft.com/office/powerpoint/2010/main" val="859757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102000"/>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15A294A-78B0-462C-8FA0-1B6913F585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797285" y="541962"/>
            <a:ext cx="8597429" cy="577407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462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993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609600" y="667165"/>
            <a:ext cx="10972799" cy="3416320"/>
          </a:xfrm>
          <a:prstGeom prst="rect">
            <a:avLst/>
          </a:prstGeom>
          <a:noFill/>
        </p:spPr>
        <p:txBody>
          <a:bodyPr wrap="square" rtlCol="0">
            <a:spAutoFit/>
          </a:bodyPr>
          <a:lstStyle/>
          <a:p>
            <a:pPr algn="just"/>
            <a:r>
              <a:rPr lang="en-US" sz="5400" dirty="0">
                <a:solidFill>
                  <a:schemeClr val="accent1">
                    <a:lumMod val="50000"/>
                  </a:schemeClr>
                </a:solidFill>
                <a:latin typeface="Candara" panose="020E0502030303020204" pitchFamily="34" charset="0"/>
              </a:rPr>
              <a:t>Mustard... is extremely beneficial for the health. It grows entirely wild, though it is improved by being transplanted.</a:t>
            </a:r>
          </a:p>
        </p:txBody>
      </p:sp>
    </p:spTree>
    <p:extLst>
      <p:ext uri="{BB962C8B-B14F-4D97-AF65-F5344CB8AC3E}">
        <p14:creationId xmlns:p14="http://schemas.microsoft.com/office/powerpoint/2010/main" val="176394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609600" y="0"/>
            <a:ext cx="10972799" cy="5078313"/>
          </a:xfrm>
          <a:prstGeom prst="rect">
            <a:avLst/>
          </a:prstGeom>
          <a:noFill/>
        </p:spPr>
        <p:txBody>
          <a:bodyPr wrap="square" rtlCol="0">
            <a:spAutoFit/>
          </a:bodyPr>
          <a:lstStyle/>
          <a:p>
            <a:pPr algn="just"/>
            <a:r>
              <a:rPr lang="en-US" sz="5400" dirty="0">
                <a:solidFill>
                  <a:schemeClr val="accent1">
                    <a:lumMod val="50000"/>
                  </a:schemeClr>
                </a:solidFill>
                <a:latin typeface="Candara" panose="020E0502030303020204" pitchFamily="34" charset="0"/>
              </a:rPr>
              <a:t>But on the other hand when it has once been sown it is scarcely possible to get the place free of it, as the seed when it falls germinates at once. </a:t>
            </a:r>
          </a:p>
          <a:p>
            <a:pPr algn="just"/>
            <a:r>
              <a:rPr lang="en-US" sz="5400" dirty="0">
                <a:solidFill>
                  <a:schemeClr val="accent1">
                    <a:lumMod val="50000"/>
                  </a:schemeClr>
                </a:solidFill>
                <a:latin typeface="Candara" panose="020E0502030303020204" pitchFamily="34" charset="0"/>
              </a:rPr>
              <a:t>		</a:t>
            </a:r>
            <a:r>
              <a:rPr lang="en-US" sz="5400" b="1" i="1" dirty="0">
                <a:solidFill>
                  <a:schemeClr val="accent1">
                    <a:lumMod val="50000"/>
                  </a:schemeClr>
                </a:solidFill>
                <a:latin typeface="Candara" panose="020E0502030303020204" pitchFamily="34" charset="0"/>
              </a:rPr>
              <a:t>Pliny the Elder</a:t>
            </a:r>
          </a:p>
        </p:txBody>
      </p:sp>
    </p:spTree>
    <p:extLst>
      <p:ext uri="{BB962C8B-B14F-4D97-AF65-F5344CB8AC3E}">
        <p14:creationId xmlns:p14="http://schemas.microsoft.com/office/powerpoint/2010/main" val="3577145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000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102000"/>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15A294A-78B0-462C-8FA0-1B6913F585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761856" y="316808"/>
            <a:ext cx="4668288" cy="622438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977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9A70B-AF11-431F-84B0-7D9F39EF197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43E57ED-09FC-4264-8A4D-92E5EFEB5DD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258872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609600" y="248159"/>
            <a:ext cx="10972799" cy="4247317"/>
          </a:xfrm>
          <a:prstGeom prst="rect">
            <a:avLst/>
          </a:prstGeom>
          <a:noFill/>
        </p:spPr>
        <p:txBody>
          <a:bodyPr wrap="square" rtlCol="0">
            <a:spAutoFit/>
          </a:bodyPr>
          <a:lstStyle/>
          <a:p>
            <a:pPr algn="just"/>
            <a:r>
              <a:rPr lang="en-US" sz="5400" dirty="0">
                <a:solidFill>
                  <a:schemeClr val="accent1">
                    <a:lumMod val="50000"/>
                  </a:schemeClr>
                </a:solidFill>
                <a:latin typeface="Candara" panose="020E0502030303020204" pitchFamily="34" charset="0"/>
              </a:rPr>
              <a:t>The reign of God apparently isn’t much of a cash crop. Yet it grows. It is not easily eradicated. Good luck keeping it out of your well-manicured garden or your farmland.</a:t>
            </a:r>
          </a:p>
        </p:txBody>
      </p:sp>
    </p:spTree>
    <p:extLst>
      <p:ext uri="{BB962C8B-B14F-4D97-AF65-F5344CB8AC3E}">
        <p14:creationId xmlns:p14="http://schemas.microsoft.com/office/powerpoint/2010/main" val="495919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609600" y="1226727"/>
            <a:ext cx="10972799" cy="3416320"/>
          </a:xfrm>
          <a:prstGeom prst="rect">
            <a:avLst/>
          </a:prstGeom>
          <a:noFill/>
        </p:spPr>
        <p:txBody>
          <a:bodyPr wrap="square" rtlCol="0">
            <a:spAutoFit/>
          </a:bodyPr>
          <a:lstStyle/>
          <a:p>
            <a:pPr algn="just"/>
            <a:r>
              <a:rPr lang="en-US" sz="5400" dirty="0">
                <a:solidFill>
                  <a:schemeClr val="accent1">
                    <a:lumMod val="50000"/>
                  </a:schemeClr>
                </a:solidFill>
                <a:latin typeface="Candara" panose="020E0502030303020204" pitchFamily="34" charset="0"/>
              </a:rPr>
              <a:t>Better be careful what you pray for when you say, “Your Kingdom come...”			     				 </a:t>
            </a:r>
          </a:p>
          <a:p>
            <a:pPr algn="just"/>
            <a:r>
              <a:rPr lang="en-US" sz="5400" dirty="0">
                <a:solidFill>
                  <a:schemeClr val="accent1">
                    <a:lumMod val="50000"/>
                  </a:schemeClr>
                </a:solidFill>
                <a:latin typeface="Candara" panose="020E0502030303020204" pitchFamily="34" charset="0"/>
              </a:rPr>
              <a:t>			</a:t>
            </a:r>
            <a:r>
              <a:rPr lang="en-US" sz="5400" b="1" i="1" dirty="0">
                <a:solidFill>
                  <a:schemeClr val="accent1">
                    <a:lumMod val="50000"/>
                  </a:schemeClr>
                </a:solidFill>
                <a:latin typeface="Candara" panose="020E0502030303020204" pitchFamily="34" charset="0"/>
              </a:rPr>
              <a:t>Matt Skinner</a:t>
            </a:r>
          </a:p>
        </p:txBody>
      </p:sp>
    </p:spTree>
    <p:extLst>
      <p:ext uri="{BB962C8B-B14F-4D97-AF65-F5344CB8AC3E}">
        <p14:creationId xmlns:p14="http://schemas.microsoft.com/office/powerpoint/2010/main" val="3615353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2394846" y="1216779"/>
            <a:ext cx="8464938" cy="3046988"/>
          </a:xfrm>
          <a:prstGeom prst="rect">
            <a:avLst/>
          </a:prstGeom>
          <a:noFill/>
        </p:spPr>
        <p:txBody>
          <a:bodyPr wrap="square" rtlCol="0">
            <a:spAutoFit/>
          </a:bodyPr>
          <a:lstStyle/>
          <a:p>
            <a:r>
              <a:rPr lang="en-GB" sz="9600" b="1" dirty="0">
                <a:solidFill>
                  <a:schemeClr val="accent1">
                    <a:lumMod val="50000"/>
                  </a:schemeClr>
                </a:solidFill>
                <a:latin typeface="Bradley Hand ITC" panose="03070402050302030203" pitchFamily="66" charset="0"/>
              </a:rPr>
              <a:t>Let me tell you a story…</a:t>
            </a:r>
            <a:endParaRPr lang="en-GB" sz="3200" b="1" dirty="0">
              <a:solidFill>
                <a:schemeClr val="accent1">
                  <a:lumMod val="50000"/>
                </a:schemeClr>
              </a:solidFill>
              <a:latin typeface="Bradley Hand ITC" panose="03070402050302030203" pitchFamily="66" charset="0"/>
            </a:endParaRPr>
          </a:p>
        </p:txBody>
      </p:sp>
    </p:spTree>
    <p:extLst>
      <p:ext uri="{BB962C8B-B14F-4D97-AF65-F5344CB8AC3E}">
        <p14:creationId xmlns:p14="http://schemas.microsoft.com/office/powerpoint/2010/main" val="3150022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102000"/>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15A294A-78B0-462C-8FA0-1B6913F585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099576" y="622675"/>
            <a:ext cx="9992848" cy="561265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816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102000"/>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15A294A-78B0-462C-8FA0-1B6913F585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848283" y="622675"/>
            <a:ext cx="8495433" cy="561265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055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102000"/>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15A294A-78B0-462C-8FA0-1B6913F585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44" r="12122"/>
          <a:stretch/>
        </p:blipFill>
        <p:spPr bwMode="auto">
          <a:xfrm>
            <a:off x="1626742" y="775501"/>
            <a:ext cx="8938516" cy="530699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880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102000"/>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15A294A-78B0-462C-8FA0-1B6913F585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946411" y="316808"/>
            <a:ext cx="8299178" cy="622438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968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4102B-C75B-491D-AF47-E1CA4FC9A0A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6A3D084-D8BD-4190-848C-F5C31647B68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219973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609600" y="150673"/>
            <a:ext cx="10972799" cy="5078313"/>
          </a:xfrm>
          <a:prstGeom prst="rect">
            <a:avLst/>
          </a:prstGeom>
          <a:noFill/>
        </p:spPr>
        <p:txBody>
          <a:bodyPr wrap="square" rtlCol="0">
            <a:spAutoFit/>
          </a:bodyPr>
          <a:lstStyle/>
          <a:p>
            <a:pPr algn="just"/>
            <a:r>
              <a:rPr lang="en-US" sz="5400" dirty="0">
                <a:solidFill>
                  <a:schemeClr val="accent1">
                    <a:lumMod val="50000"/>
                  </a:schemeClr>
                </a:solidFill>
                <a:latin typeface="Candara" panose="020E0502030303020204" pitchFamily="34" charset="0"/>
              </a:rPr>
              <a:t>Again [Jesus] said, “What shall we say the kingdom of God is like, or what parable shall we use to describe it? It is like a mustard seed, which is the smallest of all seeds on earth.</a:t>
            </a:r>
          </a:p>
        </p:txBody>
      </p:sp>
    </p:spTree>
    <p:extLst>
      <p:ext uri="{BB962C8B-B14F-4D97-AF65-F5344CB8AC3E}">
        <p14:creationId xmlns:p14="http://schemas.microsoft.com/office/powerpoint/2010/main" val="1274085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609600" y="583810"/>
            <a:ext cx="10972799" cy="3416320"/>
          </a:xfrm>
          <a:prstGeom prst="rect">
            <a:avLst/>
          </a:prstGeom>
          <a:noFill/>
        </p:spPr>
        <p:txBody>
          <a:bodyPr wrap="square" rtlCol="0">
            <a:spAutoFit/>
          </a:bodyPr>
          <a:lstStyle/>
          <a:p>
            <a:pPr algn="just"/>
            <a:r>
              <a:rPr lang="en-US" sz="5400" dirty="0">
                <a:solidFill>
                  <a:schemeClr val="accent1">
                    <a:lumMod val="50000"/>
                  </a:schemeClr>
                </a:solidFill>
                <a:latin typeface="Candara" panose="020E0502030303020204" pitchFamily="34" charset="0"/>
              </a:rPr>
              <a:t>Yet when planted, it grows and becomes the largest of all garden plants, with such big branches that the birds can perch in its shade.”</a:t>
            </a:r>
          </a:p>
        </p:txBody>
      </p:sp>
    </p:spTree>
    <p:extLst>
      <p:ext uri="{BB962C8B-B14F-4D97-AF65-F5344CB8AC3E}">
        <p14:creationId xmlns:p14="http://schemas.microsoft.com/office/powerpoint/2010/main" val="311156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421</Words>
  <Application>Microsoft Office PowerPoint</Application>
  <PresentationFormat>Widescreen</PresentationFormat>
  <Paragraphs>21</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Bradley Hand ITC</vt:lpstr>
      <vt:lpstr>Calibri</vt:lpstr>
      <vt:lpstr>Calibri Light</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Gilmour</dc:creator>
  <cp:lastModifiedBy>David Gilmour</cp:lastModifiedBy>
  <cp:revision>26</cp:revision>
  <dcterms:created xsi:type="dcterms:W3CDTF">2019-10-01T14:37:57Z</dcterms:created>
  <dcterms:modified xsi:type="dcterms:W3CDTF">2019-11-19T16:51:32Z</dcterms:modified>
</cp:coreProperties>
</file>