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00" r:id="rId4"/>
    <p:sldId id="261" r:id="rId5"/>
    <p:sldId id="301" r:id="rId6"/>
    <p:sldId id="302" r:id="rId7"/>
    <p:sldId id="265" r:id="rId8"/>
    <p:sldId id="307" r:id="rId9"/>
    <p:sldId id="270" r:id="rId10"/>
    <p:sldId id="271" r:id="rId11"/>
    <p:sldId id="272" r:id="rId12"/>
    <p:sldId id="276" r:id="rId13"/>
    <p:sldId id="310" r:id="rId14"/>
    <p:sldId id="309" r:id="rId15"/>
    <p:sldId id="308"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8"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19/07/2018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6367-2BFC-4CC7-8481-AF0D5916953A}" type="datetimeFigureOut">
              <a:rPr lang="en-GB" smtClean="0"/>
              <a:pPr/>
              <a:t>19/07/2018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41B45-49D6-4C26-B8E1-890EF30F42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alyst title.png"/>
          <p:cNvPicPr>
            <a:picLocks noGrp="1" noChangeAspect="1"/>
          </p:cNvPicPr>
          <p:nvPr>
            <p:ph idx="1"/>
          </p:nvPr>
        </p:nvPicPr>
        <p:blipFill>
          <a:blip r:embed="rId2" cstate="print"/>
          <a:srcRect l="18597" t="2839" r="19161" b="12002"/>
          <a:stretch>
            <a:fillRect/>
          </a:stretch>
        </p:blipFill>
        <p:spPr>
          <a:xfrm>
            <a:off x="611560" y="188640"/>
            <a:ext cx="7863274" cy="6048672"/>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2431435"/>
          </a:xfrm>
          <a:prstGeom prst="rect">
            <a:avLst/>
          </a:prstGeom>
          <a:noFill/>
        </p:spPr>
        <p:txBody>
          <a:bodyPr wrap="square" rtlCol="0">
            <a:spAutoFit/>
          </a:bodyPr>
          <a:lstStyle/>
          <a:p>
            <a:pPr algn="just"/>
            <a:r>
              <a:rPr lang="en-GB" sz="3800" b="1" dirty="0" smtClean="0">
                <a:solidFill>
                  <a:schemeClr val="bg1"/>
                </a:solidFill>
                <a:latin typeface="Candara" pitchFamily="34" charset="0"/>
              </a:rPr>
              <a:t>The time has come...The Kingdom of God has come near. Repent and believe the good news.</a:t>
            </a:r>
          </a:p>
          <a:p>
            <a:pPr algn="just"/>
            <a:r>
              <a:rPr lang="en-GB" sz="3800" b="1" dirty="0" smtClean="0">
                <a:solidFill>
                  <a:schemeClr val="bg1"/>
                </a:solidFill>
                <a:latin typeface="Candara" pitchFamily="34" charset="0"/>
              </a:rPr>
              <a:t>					        	  </a:t>
            </a:r>
            <a:r>
              <a:rPr lang="en-GB" sz="3800" b="1" dirty="0" smtClean="0">
                <a:solidFill>
                  <a:schemeClr val="bg1"/>
                </a:solidFill>
                <a:latin typeface="Candara" pitchFamily="34" charset="0"/>
              </a:rPr>
              <a:t>  </a:t>
            </a:r>
            <a:r>
              <a:rPr lang="en-GB" sz="3800" b="1" i="1" dirty="0" smtClean="0">
                <a:solidFill>
                  <a:schemeClr val="bg1"/>
                </a:solidFill>
                <a:latin typeface="Candara" pitchFamily="34" charset="0"/>
              </a:rPr>
              <a:t>Mark 1:15</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3600986"/>
          </a:xfrm>
          <a:prstGeom prst="rect">
            <a:avLst/>
          </a:prstGeom>
          <a:noFill/>
        </p:spPr>
        <p:txBody>
          <a:bodyPr wrap="square" rtlCol="0">
            <a:spAutoFit/>
          </a:bodyPr>
          <a:lstStyle/>
          <a:p>
            <a:pPr algn="just"/>
            <a:r>
              <a:rPr lang="en-GB" sz="3800" b="1" dirty="0" smtClean="0">
                <a:solidFill>
                  <a:schemeClr val="bg1"/>
                </a:solidFill>
                <a:latin typeface="Candara" pitchFamily="34" charset="0"/>
              </a:rPr>
              <a:t>He went to Nazareth, where he had been brought up, and on the Sabbath day he went into the synagogue, as was his custom. He stood up to read, and the scroll of the prophet Isaiah was handed to him.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20688"/>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Unrolling it, he found the place where it is written:</a:t>
            </a:r>
          </a:p>
          <a:p>
            <a:pPr algn="just"/>
            <a:r>
              <a:rPr lang="en-GB" sz="3800" b="1" dirty="0" smtClean="0">
                <a:solidFill>
                  <a:schemeClr val="bg1"/>
                </a:solidFill>
                <a:latin typeface="Candara" pitchFamily="34" charset="0"/>
              </a:rPr>
              <a:t>‘The Spirit of the Lord is on me, because he has anointed me to proclaim good news to the poor. </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548680"/>
            <a:ext cx="8352928" cy="3016210"/>
          </a:xfrm>
          <a:prstGeom prst="rect">
            <a:avLst/>
          </a:prstGeom>
          <a:noFill/>
        </p:spPr>
        <p:txBody>
          <a:bodyPr wrap="square" rtlCol="0">
            <a:spAutoFit/>
          </a:bodyPr>
          <a:lstStyle/>
          <a:p>
            <a:pPr algn="just"/>
            <a:r>
              <a:rPr lang="en-GB" sz="3800" b="1" dirty="0" smtClean="0">
                <a:solidFill>
                  <a:schemeClr val="bg1"/>
                </a:solidFill>
                <a:latin typeface="Candara" pitchFamily="34" charset="0"/>
              </a:rPr>
              <a:t>He has sent me to proclaim freedom for the prisoners and recovery of sight for the blind, to set the oppressed free, to proclaim the year of the Lord’s favour.’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4185761"/>
          </a:xfrm>
          <a:prstGeom prst="rect">
            <a:avLst/>
          </a:prstGeom>
          <a:noFill/>
        </p:spPr>
        <p:txBody>
          <a:bodyPr wrap="square" rtlCol="0">
            <a:spAutoFit/>
          </a:bodyPr>
          <a:lstStyle/>
          <a:p>
            <a:pPr algn="just"/>
            <a:r>
              <a:rPr lang="en-GB" sz="3800" b="1" dirty="0" smtClean="0">
                <a:solidFill>
                  <a:schemeClr val="bg1"/>
                </a:solidFill>
                <a:latin typeface="Candara" pitchFamily="34" charset="0"/>
              </a:rPr>
              <a:t>Then he rolled up the scroll, gave it back to the attendant and sat down. The eyes of everyone in the synagogue were fastened on him. He began by saying to them, ‘Today this scripture is fulfilled in your hearing.’</a:t>
            </a:r>
          </a:p>
          <a:p>
            <a:pPr algn="just"/>
            <a:r>
              <a:rPr lang="en-GB" sz="3800" b="1" dirty="0">
                <a:solidFill>
                  <a:schemeClr val="bg1"/>
                </a:solidFill>
                <a:latin typeface="Candara" pitchFamily="34" charset="0"/>
              </a:rPr>
              <a:t>	</a:t>
            </a:r>
            <a:r>
              <a:rPr lang="en-GB" sz="3800" b="1" dirty="0" smtClean="0">
                <a:solidFill>
                  <a:schemeClr val="bg1"/>
                </a:solidFill>
                <a:latin typeface="Candara" pitchFamily="34" charset="0"/>
              </a:rPr>
              <a:t>				  </a:t>
            </a:r>
            <a:r>
              <a:rPr lang="en-GB" sz="3800" b="1" dirty="0" smtClean="0">
                <a:solidFill>
                  <a:schemeClr val="bg1"/>
                </a:solidFill>
                <a:latin typeface="Candara" pitchFamily="34" charset="0"/>
              </a:rPr>
              <a:t>    </a:t>
            </a:r>
            <a:r>
              <a:rPr lang="en-GB" sz="3800" b="1" i="1" dirty="0" smtClean="0">
                <a:solidFill>
                  <a:schemeClr val="bg1"/>
                </a:solidFill>
                <a:latin typeface="Candara" pitchFamily="34" charset="0"/>
              </a:rPr>
              <a:t>Luke 4:16-21</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2431435"/>
          </a:xfrm>
          <a:prstGeom prst="rect">
            <a:avLst/>
          </a:prstGeom>
          <a:noFill/>
        </p:spPr>
        <p:txBody>
          <a:bodyPr wrap="square" rtlCol="0">
            <a:spAutoFit/>
          </a:bodyPr>
          <a:lstStyle/>
          <a:p>
            <a:pPr algn="ctr"/>
            <a:r>
              <a:rPr lang="en-GB" sz="3800" b="1" dirty="0" smtClean="0">
                <a:solidFill>
                  <a:schemeClr val="bg1"/>
                </a:solidFill>
                <a:latin typeface="Candara" pitchFamily="34" charset="0"/>
              </a:rPr>
              <a:t>The Spirit of the Sovereign Lord is on me,</a:t>
            </a:r>
          </a:p>
          <a:p>
            <a:pPr algn="ctr"/>
            <a:r>
              <a:rPr lang="en-GB" sz="3800" b="1" dirty="0" smtClean="0">
                <a:solidFill>
                  <a:schemeClr val="bg1"/>
                </a:solidFill>
                <a:latin typeface="Candara" pitchFamily="34" charset="0"/>
              </a:rPr>
              <a:t>because the Lord has anointed me</a:t>
            </a:r>
          </a:p>
          <a:p>
            <a:pPr algn="ctr"/>
            <a:r>
              <a:rPr lang="en-GB" sz="3800" b="1" dirty="0" smtClean="0">
                <a:solidFill>
                  <a:schemeClr val="bg1"/>
                </a:solidFill>
                <a:latin typeface="Candara" pitchFamily="34" charset="0"/>
              </a:rPr>
              <a:t>to proclaim good news to the poor.</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20688"/>
            <a:ext cx="8352928" cy="3016210"/>
          </a:xfrm>
          <a:prstGeom prst="rect">
            <a:avLst/>
          </a:prstGeom>
          <a:noFill/>
        </p:spPr>
        <p:txBody>
          <a:bodyPr wrap="square" rtlCol="0">
            <a:spAutoFit/>
          </a:bodyPr>
          <a:lstStyle/>
          <a:p>
            <a:pPr algn="ctr"/>
            <a:r>
              <a:rPr lang="en-GB" sz="3800" b="1" dirty="0" smtClean="0">
                <a:solidFill>
                  <a:schemeClr val="bg1"/>
                </a:solidFill>
                <a:latin typeface="Candara" pitchFamily="34" charset="0"/>
              </a:rPr>
              <a:t>He has sent me to bind up the brokenhearted,</a:t>
            </a:r>
          </a:p>
          <a:p>
            <a:pPr algn="ctr"/>
            <a:r>
              <a:rPr lang="en-GB" sz="3800" b="1" dirty="0" smtClean="0">
                <a:solidFill>
                  <a:schemeClr val="bg1"/>
                </a:solidFill>
                <a:latin typeface="Candara" pitchFamily="34" charset="0"/>
              </a:rPr>
              <a:t>to proclaim freedom for the captives</a:t>
            </a:r>
          </a:p>
          <a:p>
            <a:pPr algn="ctr"/>
            <a:r>
              <a:rPr lang="en-GB" sz="3800" b="1" dirty="0" smtClean="0">
                <a:solidFill>
                  <a:schemeClr val="bg1"/>
                </a:solidFill>
                <a:latin typeface="Candara" pitchFamily="34" charset="0"/>
              </a:rPr>
              <a:t>and release from darkness for the prisoners,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600986"/>
          </a:xfrm>
          <a:prstGeom prst="rect">
            <a:avLst/>
          </a:prstGeom>
          <a:noFill/>
        </p:spPr>
        <p:txBody>
          <a:bodyPr wrap="square" rtlCol="0">
            <a:spAutoFit/>
          </a:bodyPr>
          <a:lstStyle/>
          <a:p>
            <a:pPr algn="ctr"/>
            <a:r>
              <a:rPr lang="en-GB" sz="3800" b="1" dirty="0" smtClean="0">
                <a:solidFill>
                  <a:schemeClr val="bg1"/>
                </a:solidFill>
                <a:latin typeface="Candara" pitchFamily="34" charset="0"/>
              </a:rPr>
              <a:t>to proclaim the year of the Lord’s favour</a:t>
            </a:r>
          </a:p>
          <a:p>
            <a:pPr algn="ctr"/>
            <a:r>
              <a:rPr lang="en-GB" sz="3800" b="1" dirty="0" smtClean="0">
                <a:solidFill>
                  <a:schemeClr val="bg1"/>
                </a:solidFill>
                <a:latin typeface="Candara" pitchFamily="34" charset="0"/>
              </a:rPr>
              <a:t>and the day of vengeance of our God,</a:t>
            </a:r>
          </a:p>
          <a:p>
            <a:pPr algn="ctr"/>
            <a:r>
              <a:rPr lang="en-GB" sz="3800" b="1" dirty="0" smtClean="0">
                <a:solidFill>
                  <a:schemeClr val="bg1"/>
                </a:solidFill>
                <a:latin typeface="Candara" pitchFamily="34" charset="0"/>
              </a:rPr>
              <a:t>to comfort all who mourn,</a:t>
            </a:r>
          </a:p>
          <a:p>
            <a:pPr algn="ctr"/>
            <a:r>
              <a:rPr lang="en-GB" sz="3800" b="1" dirty="0" smtClean="0">
                <a:solidFill>
                  <a:schemeClr val="bg1"/>
                </a:solidFill>
                <a:latin typeface="Candara" pitchFamily="34" charset="0"/>
              </a:rPr>
              <a:t>and provide for those who grieve in Zion—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3016210"/>
          </a:xfrm>
          <a:prstGeom prst="rect">
            <a:avLst/>
          </a:prstGeom>
          <a:noFill/>
        </p:spPr>
        <p:txBody>
          <a:bodyPr wrap="square" rtlCol="0">
            <a:spAutoFit/>
          </a:bodyPr>
          <a:lstStyle/>
          <a:p>
            <a:pPr algn="ctr"/>
            <a:r>
              <a:rPr lang="en-GB" sz="3800" b="1" dirty="0" smtClean="0">
                <a:solidFill>
                  <a:schemeClr val="bg1"/>
                </a:solidFill>
                <a:latin typeface="Candara" pitchFamily="34" charset="0"/>
              </a:rPr>
              <a:t>to bestow on them a crown of beauty</a:t>
            </a:r>
          </a:p>
          <a:p>
            <a:pPr algn="ctr"/>
            <a:r>
              <a:rPr lang="en-GB" sz="3800" b="1" dirty="0" smtClean="0">
                <a:solidFill>
                  <a:schemeClr val="bg1"/>
                </a:solidFill>
                <a:latin typeface="Candara" pitchFamily="34" charset="0"/>
              </a:rPr>
              <a:t>instead of ashes,</a:t>
            </a:r>
          </a:p>
          <a:p>
            <a:pPr algn="ctr"/>
            <a:r>
              <a:rPr lang="en-GB" sz="3800" b="1" dirty="0" smtClean="0">
                <a:solidFill>
                  <a:schemeClr val="bg1"/>
                </a:solidFill>
                <a:latin typeface="Candara" pitchFamily="34" charset="0"/>
              </a:rPr>
              <a:t>the oil of </a:t>
            </a:r>
            <a:r>
              <a:rPr lang="en-GB" sz="3800" b="1" dirty="0" smtClean="0">
                <a:solidFill>
                  <a:schemeClr val="bg1"/>
                </a:solidFill>
                <a:latin typeface="Candara" pitchFamily="34" charset="0"/>
              </a:rPr>
              <a:t>joy instead </a:t>
            </a:r>
            <a:r>
              <a:rPr lang="en-GB" sz="3800" b="1" dirty="0" smtClean="0">
                <a:solidFill>
                  <a:schemeClr val="bg1"/>
                </a:solidFill>
                <a:latin typeface="Candara" pitchFamily="34" charset="0"/>
              </a:rPr>
              <a:t>of mourning,</a:t>
            </a:r>
          </a:p>
          <a:p>
            <a:pPr algn="ctr"/>
            <a:r>
              <a:rPr lang="en-GB" sz="3800" b="1" dirty="0" smtClean="0">
                <a:solidFill>
                  <a:schemeClr val="bg1"/>
                </a:solidFill>
                <a:latin typeface="Candara" pitchFamily="34" charset="0"/>
              </a:rPr>
              <a:t>and a garment of praise</a:t>
            </a:r>
          </a:p>
          <a:p>
            <a:pPr algn="ctr"/>
            <a:r>
              <a:rPr lang="en-GB" sz="3800" b="1" dirty="0" smtClean="0">
                <a:solidFill>
                  <a:schemeClr val="bg1"/>
                </a:solidFill>
                <a:latin typeface="Candara" pitchFamily="34" charset="0"/>
              </a:rPr>
              <a:t>instead of a spirit of despair.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3016210"/>
          </a:xfrm>
          <a:prstGeom prst="rect">
            <a:avLst/>
          </a:prstGeom>
          <a:noFill/>
        </p:spPr>
        <p:txBody>
          <a:bodyPr wrap="square" rtlCol="0">
            <a:spAutoFit/>
          </a:bodyPr>
          <a:lstStyle/>
          <a:p>
            <a:pPr algn="ctr"/>
            <a:r>
              <a:rPr lang="en-GB" sz="3800" b="1" dirty="0" smtClean="0">
                <a:solidFill>
                  <a:schemeClr val="bg1"/>
                </a:solidFill>
                <a:latin typeface="Candara" pitchFamily="34" charset="0"/>
              </a:rPr>
              <a:t>They will be called oaks of righteousness,</a:t>
            </a:r>
          </a:p>
          <a:p>
            <a:pPr algn="ctr"/>
            <a:r>
              <a:rPr lang="en-GB" sz="3800" b="1" dirty="0" smtClean="0">
                <a:solidFill>
                  <a:schemeClr val="bg1"/>
                </a:solidFill>
                <a:latin typeface="Candara" pitchFamily="34" charset="0"/>
              </a:rPr>
              <a:t>a planting of the Lord</a:t>
            </a:r>
          </a:p>
          <a:p>
            <a:pPr algn="ctr"/>
            <a:r>
              <a:rPr lang="en-GB" sz="3800" b="1" dirty="0" smtClean="0">
                <a:solidFill>
                  <a:schemeClr val="bg1"/>
                </a:solidFill>
                <a:latin typeface="Candara" pitchFamily="34" charset="0"/>
              </a:rPr>
              <a:t>for the display of his splendour</a:t>
            </a:r>
            <a:r>
              <a:rPr lang="en-GB" sz="3800" b="1" dirty="0" smtClean="0">
                <a:solidFill>
                  <a:schemeClr val="bg1"/>
                </a:solidFill>
                <a:latin typeface="Candara" pitchFamily="34" charset="0"/>
              </a:rPr>
              <a:t>.</a:t>
            </a:r>
          </a:p>
          <a:p>
            <a:pPr algn="ctr"/>
            <a:r>
              <a:rPr lang="en-GB" sz="3800" b="1" dirty="0" smtClean="0">
                <a:solidFill>
                  <a:schemeClr val="bg1"/>
                </a:solidFill>
                <a:latin typeface="Candara" pitchFamily="34" charset="0"/>
              </a:rPr>
              <a:t>	</a:t>
            </a:r>
            <a:r>
              <a:rPr lang="en-GB" sz="3800" b="1" dirty="0" smtClean="0">
                <a:solidFill>
                  <a:schemeClr val="bg1"/>
                </a:solidFill>
                <a:latin typeface="Candara" pitchFamily="34" charset="0"/>
              </a:rPr>
              <a:t>					   </a:t>
            </a:r>
            <a:r>
              <a:rPr lang="en-GB" sz="3800" b="1" i="1" dirty="0" smtClean="0">
                <a:solidFill>
                  <a:schemeClr val="bg1"/>
                </a:solidFill>
                <a:latin typeface="Candara" pitchFamily="34" charset="0"/>
              </a:rPr>
              <a:t>Isaiah 61:1-3</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2431435"/>
          </a:xfrm>
          <a:prstGeom prst="rect">
            <a:avLst/>
          </a:prstGeom>
          <a:noFill/>
        </p:spPr>
        <p:txBody>
          <a:bodyPr wrap="square" rtlCol="0">
            <a:spAutoFit/>
          </a:bodyPr>
          <a:lstStyle/>
          <a:p>
            <a:pPr algn="ctr"/>
            <a:r>
              <a:rPr lang="en-GB" sz="3800" b="1" dirty="0" smtClean="0">
                <a:solidFill>
                  <a:schemeClr val="bg1"/>
                </a:solidFill>
                <a:latin typeface="Candara" pitchFamily="34" charset="0"/>
              </a:rPr>
              <a:t>The Spirit of the Sovereign Lord is on me,</a:t>
            </a:r>
          </a:p>
          <a:p>
            <a:pPr algn="ctr"/>
            <a:r>
              <a:rPr lang="en-GB" sz="3800" b="1" dirty="0" smtClean="0">
                <a:solidFill>
                  <a:schemeClr val="bg1"/>
                </a:solidFill>
                <a:latin typeface="Candara" pitchFamily="34" charset="0"/>
              </a:rPr>
              <a:t>because the Lord has anointed me</a:t>
            </a:r>
          </a:p>
          <a:p>
            <a:pPr algn="ctr"/>
            <a:r>
              <a:rPr lang="en-GB" sz="3800" b="1" dirty="0" smtClean="0">
                <a:solidFill>
                  <a:schemeClr val="bg1"/>
                </a:solidFill>
                <a:latin typeface="Candara" pitchFamily="34" charset="0"/>
              </a:rPr>
              <a:t>to proclaim good news to the poor.</a:t>
            </a:r>
            <a:endParaRPr lang="en-GB" sz="3800" b="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336</Words>
  <Application>Microsoft Office PowerPoint</Application>
  <PresentationFormat>On-screen Show (4:3)</PresentationFormat>
  <Paragraphs>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6</cp:revision>
  <dcterms:created xsi:type="dcterms:W3CDTF">2018-05-29T15:02:07Z</dcterms:created>
  <dcterms:modified xsi:type="dcterms:W3CDTF">2018-07-19T14:48:47Z</dcterms:modified>
</cp:coreProperties>
</file>