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60" r:id="rId3"/>
    <p:sldId id="349" r:id="rId4"/>
    <p:sldId id="322" r:id="rId5"/>
    <p:sldId id="350" r:id="rId6"/>
    <p:sldId id="351" r:id="rId7"/>
    <p:sldId id="331" r:id="rId8"/>
    <p:sldId id="323" r:id="rId9"/>
    <p:sldId id="337" r:id="rId10"/>
    <p:sldId id="338" r:id="rId11"/>
    <p:sldId id="339" r:id="rId12"/>
    <p:sldId id="340" r:id="rId13"/>
    <p:sldId id="341" r:id="rId14"/>
    <p:sldId id="293" r:id="rId15"/>
    <p:sldId id="261" r:id="rId16"/>
    <p:sldId id="289" r:id="rId17"/>
    <p:sldId id="344" r:id="rId18"/>
    <p:sldId id="347" r:id="rId19"/>
    <p:sldId id="346" r:id="rId20"/>
    <p:sldId id="262" r:id="rId21"/>
    <p:sldId id="299" r:id="rId22"/>
    <p:sldId id="306" r:id="rId23"/>
    <p:sldId id="264" r:id="rId24"/>
    <p:sldId id="324" r:id="rId25"/>
    <p:sldId id="352" r:id="rId26"/>
    <p:sldId id="265" r:id="rId27"/>
    <p:sldId id="307" r:id="rId28"/>
    <p:sldId id="348" r:id="rId29"/>
    <p:sldId id="325" r:id="rId30"/>
    <p:sldId id="353" r:id="rId31"/>
    <p:sldId id="268" r:id="rId32"/>
    <p:sldId id="290" r:id="rId33"/>
    <p:sldId id="28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3" d="100"/>
          <a:sy n="53" d="100"/>
        </p:scale>
        <p:origin x="703" y="2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270F6C-C216-4DD3-87CA-D8588CEF9B1C}" type="datetimeFigureOut">
              <a:rPr lang="en-GB" smtClean="0"/>
              <a:t>19/02/2020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595853-B5DB-4823-8B48-8293026706B4}" type="slidenum">
              <a:rPr lang="en-GB" smtClean="0"/>
              <a:t>‹#›</a:t>
            </a:fld>
            <a:endParaRPr lang="en-GB"/>
          </a:p>
        </p:txBody>
      </p:sp>
    </p:spTree>
    <p:extLst>
      <p:ext uri="{BB962C8B-B14F-4D97-AF65-F5344CB8AC3E}">
        <p14:creationId xmlns:p14="http://schemas.microsoft.com/office/powerpoint/2010/main" val="1998561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7E56A-82FD-4824-AF7D-2B59572792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0CA7759-DF74-4827-B0B7-99DDFF4237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811DDAA-DEC9-4F03-800A-62C4FB3D35FE}"/>
              </a:ext>
            </a:extLst>
          </p:cNvPr>
          <p:cNvSpPr>
            <a:spLocks noGrp="1"/>
          </p:cNvSpPr>
          <p:nvPr>
            <p:ph type="dt" sz="half" idx="10"/>
          </p:nvPr>
        </p:nvSpPr>
        <p:spPr/>
        <p:txBody>
          <a:bodyPr/>
          <a:lstStyle/>
          <a:p>
            <a:fld id="{53E89623-A06E-47A9-89B6-606059EC35E2}" type="datetimeFigureOut">
              <a:rPr lang="en-GB" smtClean="0"/>
              <a:t>19/02/2020</a:t>
            </a:fld>
            <a:endParaRPr lang="en-GB"/>
          </a:p>
        </p:txBody>
      </p:sp>
      <p:sp>
        <p:nvSpPr>
          <p:cNvPr id="5" name="Footer Placeholder 4">
            <a:extLst>
              <a:ext uri="{FF2B5EF4-FFF2-40B4-BE49-F238E27FC236}">
                <a16:creationId xmlns:a16="http://schemas.microsoft.com/office/drawing/2014/main" id="{6274D563-A3DF-4D13-9046-F39CD6174F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E47988-C8FE-40E0-8D82-18B10A69A447}"/>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1469667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19E5D-B08B-4C16-9A92-6E293058A50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F5643C6-3415-40F1-B624-6A924421E3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97608FC-C578-48DA-BCD3-B90DE0C50AEB}"/>
              </a:ext>
            </a:extLst>
          </p:cNvPr>
          <p:cNvSpPr>
            <a:spLocks noGrp="1"/>
          </p:cNvSpPr>
          <p:nvPr>
            <p:ph type="dt" sz="half" idx="10"/>
          </p:nvPr>
        </p:nvSpPr>
        <p:spPr/>
        <p:txBody>
          <a:bodyPr/>
          <a:lstStyle/>
          <a:p>
            <a:fld id="{53E89623-A06E-47A9-89B6-606059EC35E2}" type="datetimeFigureOut">
              <a:rPr lang="en-GB" smtClean="0"/>
              <a:t>19/02/2020</a:t>
            </a:fld>
            <a:endParaRPr lang="en-GB"/>
          </a:p>
        </p:txBody>
      </p:sp>
      <p:sp>
        <p:nvSpPr>
          <p:cNvPr id="5" name="Footer Placeholder 4">
            <a:extLst>
              <a:ext uri="{FF2B5EF4-FFF2-40B4-BE49-F238E27FC236}">
                <a16:creationId xmlns:a16="http://schemas.microsoft.com/office/drawing/2014/main" id="{878AF2F8-A1F7-4CA4-BB17-68D0CA8A62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3967FF-890C-4454-BB2B-D45C62668059}"/>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1180968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277CCF-47E2-49D0-8B21-BB9C18D2D10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1AA24C4-8B16-4FB8-A6E1-0629957195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8E2599-36AB-452C-92EF-F67BCDDE70C2}"/>
              </a:ext>
            </a:extLst>
          </p:cNvPr>
          <p:cNvSpPr>
            <a:spLocks noGrp="1"/>
          </p:cNvSpPr>
          <p:nvPr>
            <p:ph type="dt" sz="half" idx="10"/>
          </p:nvPr>
        </p:nvSpPr>
        <p:spPr/>
        <p:txBody>
          <a:bodyPr/>
          <a:lstStyle/>
          <a:p>
            <a:fld id="{53E89623-A06E-47A9-89B6-606059EC35E2}" type="datetimeFigureOut">
              <a:rPr lang="en-GB" smtClean="0"/>
              <a:t>19/02/2020</a:t>
            </a:fld>
            <a:endParaRPr lang="en-GB"/>
          </a:p>
        </p:txBody>
      </p:sp>
      <p:sp>
        <p:nvSpPr>
          <p:cNvPr id="5" name="Footer Placeholder 4">
            <a:extLst>
              <a:ext uri="{FF2B5EF4-FFF2-40B4-BE49-F238E27FC236}">
                <a16:creationId xmlns:a16="http://schemas.microsoft.com/office/drawing/2014/main" id="{96501B93-2DBA-41E7-9118-3D243C669F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598BC5-DA49-4403-A76B-7EF930ABF5C0}"/>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1637730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F4C57-1AE1-49AC-A4D0-5A15F828C0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286579-6998-4E27-A0EC-2452C50DB0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10686C-134F-47FC-B35E-CE2A26A62894}"/>
              </a:ext>
            </a:extLst>
          </p:cNvPr>
          <p:cNvSpPr>
            <a:spLocks noGrp="1"/>
          </p:cNvSpPr>
          <p:nvPr>
            <p:ph type="dt" sz="half" idx="10"/>
          </p:nvPr>
        </p:nvSpPr>
        <p:spPr/>
        <p:txBody>
          <a:bodyPr/>
          <a:lstStyle/>
          <a:p>
            <a:fld id="{53E89623-A06E-47A9-89B6-606059EC35E2}" type="datetimeFigureOut">
              <a:rPr lang="en-GB" smtClean="0"/>
              <a:t>19/02/2020</a:t>
            </a:fld>
            <a:endParaRPr lang="en-GB"/>
          </a:p>
        </p:txBody>
      </p:sp>
      <p:sp>
        <p:nvSpPr>
          <p:cNvPr id="5" name="Footer Placeholder 4">
            <a:extLst>
              <a:ext uri="{FF2B5EF4-FFF2-40B4-BE49-F238E27FC236}">
                <a16:creationId xmlns:a16="http://schemas.microsoft.com/office/drawing/2014/main" id="{3DF0E132-38EF-4359-B120-2B4421A090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3652E3-6B58-4D79-8801-6D1BAB16F498}"/>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2540051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10254-A838-4685-9565-FEBCD616A2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06872CF-5C67-40C9-B512-AB814A96C1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F163B9-7FA3-4DBE-94DF-DC6A904F87DF}"/>
              </a:ext>
            </a:extLst>
          </p:cNvPr>
          <p:cNvSpPr>
            <a:spLocks noGrp="1"/>
          </p:cNvSpPr>
          <p:nvPr>
            <p:ph type="dt" sz="half" idx="10"/>
          </p:nvPr>
        </p:nvSpPr>
        <p:spPr/>
        <p:txBody>
          <a:bodyPr/>
          <a:lstStyle/>
          <a:p>
            <a:fld id="{53E89623-A06E-47A9-89B6-606059EC35E2}" type="datetimeFigureOut">
              <a:rPr lang="en-GB" smtClean="0"/>
              <a:t>19/02/2020</a:t>
            </a:fld>
            <a:endParaRPr lang="en-GB"/>
          </a:p>
        </p:txBody>
      </p:sp>
      <p:sp>
        <p:nvSpPr>
          <p:cNvPr id="5" name="Footer Placeholder 4">
            <a:extLst>
              <a:ext uri="{FF2B5EF4-FFF2-40B4-BE49-F238E27FC236}">
                <a16:creationId xmlns:a16="http://schemas.microsoft.com/office/drawing/2014/main" id="{172ABB3D-7A02-417E-A9EF-C9D5C58498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30A50E-326C-4FCA-A7C3-2A93780CD827}"/>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2558766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F35A9-6FFE-470C-986F-760ECFC4C04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200A38B-0C4C-41C3-9ECF-FCD0DF12CF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9FA9B2E-1145-4672-A6CA-60E4F01FC6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805BBA7-1621-4A86-BE0F-9435E595E98B}"/>
              </a:ext>
            </a:extLst>
          </p:cNvPr>
          <p:cNvSpPr>
            <a:spLocks noGrp="1"/>
          </p:cNvSpPr>
          <p:nvPr>
            <p:ph type="dt" sz="half" idx="10"/>
          </p:nvPr>
        </p:nvSpPr>
        <p:spPr/>
        <p:txBody>
          <a:bodyPr/>
          <a:lstStyle/>
          <a:p>
            <a:fld id="{53E89623-A06E-47A9-89B6-606059EC35E2}" type="datetimeFigureOut">
              <a:rPr lang="en-GB" smtClean="0"/>
              <a:t>19/02/2020</a:t>
            </a:fld>
            <a:endParaRPr lang="en-GB"/>
          </a:p>
        </p:txBody>
      </p:sp>
      <p:sp>
        <p:nvSpPr>
          <p:cNvPr id="6" name="Footer Placeholder 5">
            <a:extLst>
              <a:ext uri="{FF2B5EF4-FFF2-40B4-BE49-F238E27FC236}">
                <a16:creationId xmlns:a16="http://schemas.microsoft.com/office/drawing/2014/main" id="{68B0DB78-7115-4A12-8B0C-252A02A70D1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BC0711-00AC-4A2C-B47A-7CAE228B1E08}"/>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2846869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D9FCA-657A-441D-B80B-DC20D75DE8E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B056200-00F7-4160-990D-7114342CC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C55B6F-3CBB-4AF8-BA08-4A3C473614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84B2825-0F44-4402-8E66-F7525746D0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E17FD0-4EC2-40D2-8108-0C6C4ACE87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68951A3-2460-4C00-B41B-D783F64A6B64}"/>
              </a:ext>
            </a:extLst>
          </p:cNvPr>
          <p:cNvSpPr>
            <a:spLocks noGrp="1"/>
          </p:cNvSpPr>
          <p:nvPr>
            <p:ph type="dt" sz="half" idx="10"/>
          </p:nvPr>
        </p:nvSpPr>
        <p:spPr/>
        <p:txBody>
          <a:bodyPr/>
          <a:lstStyle/>
          <a:p>
            <a:fld id="{53E89623-A06E-47A9-89B6-606059EC35E2}" type="datetimeFigureOut">
              <a:rPr lang="en-GB" smtClean="0"/>
              <a:t>19/02/2020</a:t>
            </a:fld>
            <a:endParaRPr lang="en-GB"/>
          </a:p>
        </p:txBody>
      </p:sp>
      <p:sp>
        <p:nvSpPr>
          <p:cNvPr id="8" name="Footer Placeholder 7">
            <a:extLst>
              <a:ext uri="{FF2B5EF4-FFF2-40B4-BE49-F238E27FC236}">
                <a16:creationId xmlns:a16="http://schemas.microsoft.com/office/drawing/2014/main" id="{B85C239F-0482-46BC-862D-D37D41BC7CB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113C3F5-45E6-491C-A97A-93D24DD712B4}"/>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3535908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2AF68-2243-4707-940F-C75B031F167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20BC781-A38C-4514-9F8D-70B41F797EE7}"/>
              </a:ext>
            </a:extLst>
          </p:cNvPr>
          <p:cNvSpPr>
            <a:spLocks noGrp="1"/>
          </p:cNvSpPr>
          <p:nvPr>
            <p:ph type="dt" sz="half" idx="10"/>
          </p:nvPr>
        </p:nvSpPr>
        <p:spPr/>
        <p:txBody>
          <a:bodyPr/>
          <a:lstStyle/>
          <a:p>
            <a:fld id="{53E89623-A06E-47A9-89B6-606059EC35E2}" type="datetimeFigureOut">
              <a:rPr lang="en-GB" smtClean="0"/>
              <a:t>19/02/2020</a:t>
            </a:fld>
            <a:endParaRPr lang="en-GB"/>
          </a:p>
        </p:txBody>
      </p:sp>
      <p:sp>
        <p:nvSpPr>
          <p:cNvPr id="4" name="Footer Placeholder 3">
            <a:extLst>
              <a:ext uri="{FF2B5EF4-FFF2-40B4-BE49-F238E27FC236}">
                <a16:creationId xmlns:a16="http://schemas.microsoft.com/office/drawing/2014/main" id="{EE045672-6876-44F2-B287-FEF2324D060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300B54B-AC7F-447D-AEDA-6FD6787EFE5F}"/>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4131334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11DC34-0261-48D3-8897-81B37854F2B3}"/>
              </a:ext>
            </a:extLst>
          </p:cNvPr>
          <p:cNvSpPr>
            <a:spLocks noGrp="1"/>
          </p:cNvSpPr>
          <p:nvPr>
            <p:ph type="dt" sz="half" idx="10"/>
          </p:nvPr>
        </p:nvSpPr>
        <p:spPr/>
        <p:txBody>
          <a:bodyPr/>
          <a:lstStyle/>
          <a:p>
            <a:fld id="{53E89623-A06E-47A9-89B6-606059EC35E2}" type="datetimeFigureOut">
              <a:rPr lang="en-GB" smtClean="0"/>
              <a:t>19/02/2020</a:t>
            </a:fld>
            <a:endParaRPr lang="en-GB"/>
          </a:p>
        </p:txBody>
      </p:sp>
      <p:sp>
        <p:nvSpPr>
          <p:cNvPr id="3" name="Footer Placeholder 2">
            <a:extLst>
              <a:ext uri="{FF2B5EF4-FFF2-40B4-BE49-F238E27FC236}">
                <a16:creationId xmlns:a16="http://schemas.microsoft.com/office/drawing/2014/main" id="{D4CA270B-C509-4BD5-B00A-47F8EE48394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7F19992-42FD-452B-BD35-7C9A88D548E4}"/>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989560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BA8E3-3AB5-46E7-BBFD-D1A025C555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FF392D7-541D-4486-895F-755B4B7D78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8433321-4C73-4AF0-9E0E-E62C0240B2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084C8B-A542-4D83-A482-C16016C1BA33}"/>
              </a:ext>
            </a:extLst>
          </p:cNvPr>
          <p:cNvSpPr>
            <a:spLocks noGrp="1"/>
          </p:cNvSpPr>
          <p:nvPr>
            <p:ph type="dt" sz="half" idx="10"/>
          </p:nvPr>
        </p:nvSpPr>
        <p:spPr/>
        <p:txBody>
          <a:bodyPr/>
          <a:lstStyle/>
          <a:p>
            <a:fld id="{53E89623-A06E-47A9-89B6-606059EC35E2}" type="datetimeFigureOut">
              <a:rPr lang="en-GB" smtClean="0"/>
              <a:t>19/02/2020</a:t>
            </a:fld>
            <a:endParaRPr lang="en-GB"/>
          </a:p>
        </p:txBody>
      </p:sp>
      <p:sp>
        <p:nvSpPr>
          <p:cNvPr id="6" name="Footer Placeholder 5">
            <a:extLst>
              <a:ext uri="{FF2B5EF4-FFF2-40B4-BE49-F238E27FC236}">
                <a16:creationId xmlns:a16="http://schemas.microsoft.com/office/drawing/2014/main" id="{7D62CF51-3C2F-4308-9D4C-389336F6C5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2B9F91-8E21-4AA9-9FF3-D5E7EAECC665}"/>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511397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EA2BB-6BDE-44FC-AB9D-CFF3A429C9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A63243A-2948-464A-81C5-B61B0B0E4E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055E4E4-D53A-4839-9D07-07CB6F3BFC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4080AC-F6C4-436C-B91A-E1CC7CBF77A6}"/>
              </a:ext>
            </a:extLst>
          </p:cNvPr>
          <p:cNvSpPr>
            <a:spLocks noGrp="1"/>
          </p:cNvSpPr>
          <p:nvPr>
            <p:ph type="dt" sz="half" idx="10"/>
          </p:nvPr>
        </p:nvSpPr>
        <p:spPr/>
        <p:txBody>
          <a:bodyPr/>
          <a:lstStyle/>
          <a:p>
            <a:fld id="{53E89623-A06E-47A9-89B6-606059EC35E2}" type="datetimeFigureOut">
              <a:rPr lang="en-GB" smtClean="0"/>
              <a:t>19/02/2020</a:t>
            </a:fld>
            <a:endParaRPr lang="en-GB"/>
          </a:p>
        </p:txBody>
      </p:sp>
      <p:sp>
        <p:nvSpPr>
          <p:cNvPr id="6" name="Footer Placeholder 5">
            <a:extLst>
              <a:ext uri="{FF2B5EF4-FFF2-40B4-BE49-F238E27FC236}">
                <a16:creationId xmlns:a16="http://schemas.microsoft.com/office/drawing/2014/main" id="{B2CBA8D4-5803-4D1B-A6D8-C225D69E19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240285-BEAC-4ABF-A15E-1C769A2610E1}"/>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1289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A607F0-B12D-49DF-B76C-14A449ABAB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E7EC67A-C830-451A-8FE6-C1B0D10024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F6DFA2-41B8-4381-8DBE-989A0002C9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E89623-A06E-47A9-89B6-606059EC35E2}" type="datetimeFigureOut">
              <a:rPr lang="en-GB" smtClean="0"/>
              <a:t>19/02/2020</a:t>
            </a:fld>
            <a:endParaRPr lang="en-GB"/>
          </a:p>
        </p:txBody>
      </p:sp>
      <p:sp>
        <p:nvSpPr>
          <p:cNvPr id="5" name="Footer Placeholder 4">
            <a:extLst>
              <a:ext uri="{FF2B5EF4-FFF2-40B4-BE49-F238E27FC236}">
                <a16:creationId xmlns:a16="http://schemas.microsoft.com/office/drawing/2014/main" id="{EB7208FF-AB0C-4C5A-8E30-E9F505382E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5289429-2E58-4B94-9ABD-751F67207E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D86E4D-C83E-4274-ABE6-53DC178B4681}" type="slidenum">
              <a:rPr lang="en-GB" smtClean="0"/>
              <a:t>‹#›</a:t>
            </a:fld>
            <a:endParaRPr lang="en-GB"/>
          </a:p>
        </p:txBody>
      </p:sp>
    </p:spTree>
    <p:extLst>
      <p:ext uri="{BB962C8B-B14F-4D97-AF65-F5344CB8AC3E}">
        <p14:creationId xmlns:p14="http://schemas.microsoft.com/office/powerpoint/2010/main" val="31726280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pn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F8B12F-2113-40D8-9BD5-E48AFD3751FF}"/>
              </a:ext>
            </a:extLst>
          </p:cNvPr>
          <p:cNvSpPr txBox="1"/>
          <p:nvPr/>
        </p:nvSpPr>
        <p:spPr>
          <a:xfrm>
            <a:off x="1606193" y="5414480"/>
            <a:ext cx="8979614" cy="923330"/>
          </a:xfrm>
          <a:prstGeom prst="rect">
            <a:avLst/>
          </a:prstGeom>
          <a:noFill/>
        </p:spPr>
        <p:txBody>
          <a:bodyPr wrap="square" rtlCol="0">
            <a:spAutoFit/>
          </a:bodyPr>
          <a:lstStyle/>
          <a:p>
            <a:pPr algn="ctr"/>
            <a:r>
              <a:rPr lang="en-GB" sz="5400" b="1" dirty="0">
                <a:solidFill>
                  <a:schemeClr val="accent3">
                    <a:lumMod val="75000"/>
                  </a:schemeClr>
                </a:solidFill>
                <a:latin typeface="Segoe UI Light" panose="020B0502040204020203" pitchFamily="34" charset="0"/>
                <a:ea typeface="Microsoft JhengHei" panose="020B0604030504040204" pitchFamily="34" charset="-120"/>
                <a:cs typeface="Segoe UI Light" panose="020B0502040204020203" pitchFamily="34" charset="0"/>
              </a:rPr>
              <a:t>Life </a:t>
            </a:r>
            <a:r>
              <a:rPr lang="en-GB" sz="5400" b="1" dirty="0">
                <a:solidFill>
                  <a:schemeClr val="accent3">
                    <a:lumMod val="75000"/>
                  </a:schemeClr>
                </a:solidFill>
                <a:latin typeface="Segoe UI Light" panose="020B0502040204020203" pitchFamily="34" charset="0"/>
                <a:ea typeface="MS PMincho" panose="02020600040205080304" pitchFamily="18" charset="-128"/>
                <a:cs typeface="Segoe UI Light" panose="020B0502040204020203" pitchFamily="34" charset="0"/>
              </a:rPr>
              <a:t>through</a:t>
            </a:r>
            <a:r>
              <a:rPr lang="en-GB" sz="5400" b="1" dirty="0">
                <a:solidFill>
                  <a:schemeClr val="accent3">
                    <a:lumMod val="75000"/>
                  </a:schemeClr>
                </a:solidFill>
                <a:latin typeface="Segoe UI Light" panose="020B0502040204020203" pitchFamily="34" charset="0"/>
                <a:ea typeface="Microsoft JhengHei" panose="020B0604030504040204" pitchFamily="34" charset="-120"/>
                <a:cs typeface="Segoe UI Light" panose="020B0502040204020203" pitchFamily="34" charset="0"/>
              </a:rPr>
              <a:t> Gospel lenses</a:t>
            </a:r>
          </a:p>
        </p:txBody>
      </p:sp>
    </p:spTree>
    <p:extLst>
      <p:ext uri="{BB962C8B-B14F-4D97-AF65-F5344CB8AC3E}">
        <p14:creationId xmlns:p14="http://schemas.microsoft.com/office/powerpoint/2010/main" val="2052401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1298498"/>
            <a:ext cx="10520737" cy="2400657"/>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We ourselves heard this voice that came from heaven when we were with him on the sacred mountain.</a:t>
            </a:r>
          </a:p>
        </p:txBody>
      </p:sp>
    </p:spTree>
    <p:extLst>
      <p:ext uri="{BB962C8B-B14F-4D97-AF65-F5344CB8AC3E}">
        <p14:creationId xmlns:p14="http://schemas.microsoft.com/office/powerpoint/2010/main" val="585254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720982"/>
            <a:ext cx="10520737" cy="4708981"/>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We also have the prophetic message as something completely reliable, and you will do well to pay attention to it, as to a light shining in a dark place, until the day dawns and the morning star rises in your hearts. </a:t>
            </a:r>
          </a:p>
        </p:txBody>
      </p:sp>
    </p:spTree>
    <p:extLst>
      <p:ext uri="{BB962C8B-B14F-4D97-AF65-F5344CB8AC3E}">
        <p14:creationId xmlns:p14="http://schemas.microsoft.com/office/powerpoint/2010/main" val="3258691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1202245"/>
            <a:ext cx="10520737" cy="3170099"/>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Above all, you must understand that no prophecy of Scripture came about by the prophet’s own interpretation of things. </a:t>
            </a:r>
          </a:p>
        </p:txBody>
      </p:sp>
    </p:spTree>
    <p:extLst>
      <p:ext uri="{BB962C8B-B14F-4D97-AF65-F5344CB8AC3E}">
        <p14:creationId xmlns:p14="http://schemas.microsoft.com/office/powerpoint/2010/main" val="3897222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801194"/>
            <a:ext cx="10520737" cy="3939540"/>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For prophecy never had its origin in the human will, but prophets, though human, spoke from God as they were carried along by the Holy Spirit.</a:t>
            </a:r>
          </a:p>
          <a:p>
            <a:pPr algn="just"/>
            <a:r>
              <a:rPr lang="en-US" sz="5000" dirty="0">
                <a:latin typeface="Segoe UI Light" panose="020B0502040204020203" pitchFamily="34" charset="0"/>
                <a:cs typeface="Segoe UI Light" panose="020B0502040204020203" pitchFamily="34" charset="0"/>
              </a:rPr>
              <a:t>							 </a:t>
            </a:r>
            <a:r>
              <a:rPr lang="en-US" sz="5000" b="1" dirty="0">
                <a:latin typeface="Segoe UI Light" panose="020B0502040204020203" pitchFamily="34" charset="0"/>
                <a:cs typeface="Segoe UI Light" panose="020B0502040204020203" pitchFamily="34" charset="0"/>
              </a:rPr>
              <a:t>2 Peter 1:16-21</a:t>
            </a:r>
            <a:endParaRPr lang="en-US" sz="50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484695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49F3E-FB99-4F15-9233-71CFA810C07D}"/>
              </a:ext>
            </a:extLst>
          </p:cNvPr>
          <p:cNvSpPr>
            <a:spLocks noGrp="1"/>
          </p:cNvSpPr>
          <p:nvPr>
            <p:ph type="title"/>
          </p:nvPr>
        </p:nvSpPr>
        <p:spPr/>
        <p:txBody>
          <a:bodyPr/>
          <a:lstStyle/>
          <a:p>
            <a:endParaRPr lang="en-GB"/>
          </a:p>
        </p:txBody>
      </p:sp>
      <p:sp>
        <p:nvSpPr>
          <p:cNvPr id="5" name="Content Placeholder 4">
            <a:extLst>
              <a:ext uri="{FF2B5EF4-FFF2-40B4-BE49-F238E27FC236}">
                <a16:creationId xmlns:a16="http://schemas.microsoft.com/office/drawing/2014/main" id="{AD701E9F-F832-4887-AFA4-C9C11628D1B3}"/>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4200055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1284686"/>
            <a:ext cx="10520737" cy="3170099"/>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You formed us for yourself</a:t>
            </a:r>
            <a:r>
              <a:rPr lang="en-US" sz="5000">
                <a:latin typeface="Segoe UI Light" panose="020B0502040204020203" pitchFamily="34" charset="0"/>
                <a:cs typeface="Segoe UI Light" panose="020B0502040204020203" pitchFamily="34" charset="0"/>
              </a:rPr>
              <a:t>, O </a:t>
            </a:r>
            <a:r>
              <a:rPr lang="en-US" sz="5000" dirty="0">
                <a:latin typeface="Segoe UI Light" panose="020B0502040204020203" pitchFamily="34" charset="0"/>
                <a:cs typeface="Segoe UI Light" panose="020B0502040204020203" pitchFamily="34" charset="0"/>
              </a:rPr>
              <a:t>Lord, and our hearts are restless ‘til they rest in you.						 				     </a:t>
            </a:r>
          </a:p>
          <a:p>
            <a:pPr algn="just"/>
            <a:r>
              <a:rPr lang="en-US" sz="5000" b="1" dirty="0">
                <a:latin typeface="Segoe UI Light" panose="020B0502040204020203" pitchFamily="34" charset="0"/>
                <a:cs typeface="Segoe UI Light" panose="020B0502040204020203" pitchFamily="34" charset="0"/>
              </a:rPr>
              <a:t>       St Augustine</a:t>
            </a:r>
            <a:endParaRPr lang="en-US" sz="50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055300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3914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592644"/>
            <a:ext cx="10520737" cy="4708981"/>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That which was from the beginning, which we have heard, which we have seen with our eyes, which we have looked at and our hands have touched—this we proclaim concerning the Word of life. </a:t>
            </a:r>
          </a:p>
        </p:txBody>
      </p:sp>
    </p:spTree>
    <p:extLst>
      <p:ext uri="{BB962C8B-B14F-4D97-AF65-F5344CB8AC3E}">
        <p14:creationId xmlns:p14="http://schemas.microsoft.com/office/powerpoint/2010/main" val="625089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817233"/>
            <a:ext cx="10520737" cy="3939540"/>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The life appeared; we have seen it and testify to it, and we proclaim to you the eternal life, which was with the Father and has appeared to us.</a:t>
            </a:r>
          </a:p>
          <a:p>
            <a:pPr algn="just"/>
            <a:r>
              <a:rPr lang="en-US" sz="5000" dirty="0">
                <a:latin typeface="Segoe UI Light" panose="020B0502040204020203" pitchFamily="34" charset="0"/>
                <a:cs typeface="Segoe UI Light" panose="020B0502040204020203" pitchFamily="34" charset="0"/>
              </a:rPr>
              <a:t>							     </a:t>
            </a:r>
            <a:r>
              <a:rPr lang="en-US" sz="5000" b="1" dirty="0">
                <a:latin typeface="Segoe UI Light" panose="020B0502040204020203" pitchFamily="34" charset="0"/>
                <a:cs typeface="Segoe UI Light" panose="020B0502040204020203" pitchFamily="34" charset="0"/>
              </a:rPr>
              <a:t>1 John 1:1-2</a:t>
            </a:r>
            <a:endParaRPr lang="en-US" sz="50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450768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E9653-A434-48E6-AF02-73E4CD07B3B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862929F-3A9A-475C-87EA-3C9B46D42B36}"/>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978378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493569"/>
            <a:ext cx="10520737" cy="4708981"/>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We all, who with unveiled faces contemplate the Lord’s glory, are being transformed into his image with ever-increasing glory, which comes from the Lord, who is the Spirit.								</a:t>
            </a:r>
            <a:r>
              <a:rPr lang="en-US" sz="5000" b="1" dirty="0">
                <a:latin typeface="Segoe UI Light" panose="020B0502040204020203" pitchFamily="34" charset="0"/>
                <a:cs typeface="Segoe UI Light" panose="020B0502040204020203" pitchFamily="34" charset="0"/>
              </a:rPr>
              <a:t>2 Corinthians 3:18</a:t>
            </a:r>
            <a:endParaRPr lang="en-US" sz="50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1546378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1068917"/>
            <a:ext cx="10520737" cy="3939540"/>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To those who through the righteousness of our God and </a:t>
            </a:r>
            <a:r>
              <a:rPr lang="en-US" sz="5000" dirty="0" err="1">
                <a:latin typeface="Segoe UI Light" panose="020B0502040204020203" pitchFamily="34" charset="0"/>
                <a:cs typeface="Segoe UI Light" panose="020B0502040204020203" pitchFamily="34" charset="0"/>
              </a:rPr>
              <a:t>Saviour</a:t>
            </a:r>
            <a:r>
              <a:rPr lang="en-US" sz="5000" dirty="0">
                <a:latin typeface="Segoe UI Light" panose="020B0502040204020203" pitchFamily="34" charset="0"/>
                <a:cs typeface="Segoe UI Light" panose="020B0502040204020203" pitchFamily="34" charset="0"/>
              </a:rPr>
              <a:t> Jesus Christ have received a faith as precious as ours.							      					</a:t>
            </a:r>
            <a:r>
              <a:rPr lang="en-US" sz="5000" b="1" dirty="0">
                <a:latin typeface="Segoe UI Light" panose="020B0502040204020203" pitchFamily="34" charset="0"/>
                <a:cs typeface="Segoe UI Light" panose="020B0502040204020203" pitchFamily="34" charset="0"/>
              </a:rPr>
              <a:t>2 Peter 1:1</a:t>
            </a:r>
            <a:endParaRPr lang="en-US" sz="50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328091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70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529366"/>
            <a:ext cx="10520737" cy="5478423"/>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There is one body and one Spirit, just as you were called to one hope when you were called; one Lord, one faith, one baptism; one God and Father of all, who is over all and through all and in all.						       				   </a:t>
            </a:r>
            <a:r>
              <a:rPr lang="en-US" sz="5000" b="1" dirty="0">
                <a:latin typeface="Segoe UI Light" panose="020B0502040204020203" pitchFamily="34" charset="0"/>
                <a:cs typeface="Segoe UI Light" panose="020B0502040204020203" pitchFamily="34" charset="0"/>
              </a:rPr>
              <a:t>Ephesians 4:4-5</a:t>
            </a:r>
          </a:p>
        </p:txBody>
      </p:sp>
    </p:spTree>
    <p:extLst>
      <p:ext uri="{BB962C8B-B14F-4D97-AF65-F5344CB8AC3E}">
        <p14:creationId xmlns:p14="http://schemas.microsoft.com/office/powerpoint/2010/main" val="825248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768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958802"/>
            <a:ext cx="10520737" cy="3939540"/>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His divine power has given us everything we need for a godly life through our knowledge of him who called us by his own glory and goodness. </a:t>
            </a:r>
            <a:endParaRPr lang="en-US" sz="5000" b="1"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600177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493581"/>
            <a:ext cx="10520737" cy="5478423"/>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Through these he has given us his very great and precious promises, so that through them you may participate in the divine nature, having escaped the corruption in the world caused by evil desires.</a:t>
            </a:r>
          </a:p>
          <a:p>
            <a:pPr algn="just"/>
            <a:r>
              <a:rPr lang="en-US" sz="5000" b="1" dirty="0">
                <a:latin typeface="Segoe UI Light" panose="020B0502040204020203" pitchFamily="34" charset="0"/>
                <a:cs typeface="Segoe UI Light" panose="020B0502040204020203" pitchFamily="34" charset="0"/>
              </a:rPr>
              <a:t>		   2 Peter 1:3-4</a:t>
            </a:r>
          </a:p>
        </p:txBody>
      </p:sp>
    </p:spTree>
    <p:extLst>
      <p:ext uri="{BB962C8B-B14F-4D97-AF65-F5344CB8AC3E}">
        <p14:creationId xmlns:p14="http://schemas.microsoft.com/office/powerpoint/2010/main" val="534471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7227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1231469"/>
            <a:ext cx="10520737" cy="3170099"/>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If their ‘private revelations’ agree with Scripture, they are needless; and if they disagree, they are false.							    				  </a:t>
            </a:r>
            <a:r>
              <a:rPr lang="en-US" sz="5000" b="1" dirty="0">
                <a:latin typeface="Segoe UI Light" panose="020B0502040204020203" pitchFamily="34" charset="0"/>
                <a:cs typeface="Segoe UI Light" panose="020B0502040204020203" pitchFamily="34" charset="0"/>
              </a:rPr>
              <a:t>JI Packer</a:t>
            </a:r>
            <a:endParaRPr lang="en-GB" sz="5000" dirty="0"/>
          </a:p>
        </p:txBody>
      </p:sp>
    </p:spTree>
    <p:extLst>
      <p:ext uri="{BB962C8B-B14F-4D97-AF65-F5344CB8AC3E}">
        <p14:creationId xmlns:p14="http://schemas.microsoft.com/office/powerpoint/2010/main" val="35861698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A31B8-BB66-4E6C-BBB0-8405BB400C8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281BC24-A12D-493F-B107-D70BD5E547A2}"/>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9660916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333112"/>
            <a:ext cx="10520737" cy="5478423"/>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In the past God spoke to our ancestors through the prophets at many times and in various ways, but in these last days he has spoken to us by his Son, whom he appointed heir of all things, and through whom also he made the universe.</a:t>
            </a:r>
            <a:endParaRPr lang="en-GB" sz="5000" dirty="0"/>
          </a:p>
        </p:txBody>
      </p:sp>
    </p:spTree>
    <p:extLst>
      <p:ext uri="{BB962C8B-B14F-4D97-AF65-F5344CB8AC3E}">
        <p14:creationId xmlns:p14="http://schemas.microsoft.com/office/powerpoint/2010/main" val="2918214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FD4E0-618A-40F3-B06F-D2477AF981B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561A2F2-368E-45A0-91EA-91F4F6EF0E31}"/>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7720430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1022923"/>
            <a:ext cx="10520737" cy="3939540"/>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The Son is the radiance of God’s glory and the exact representation of his being, sustaining all things by his powerful word.</a:t>
            </a:r>
          </a:p>
          <a:p>
            <a:pPr algn="just"/>
            <a:r>
              <a:rPr lang="en-US" sz="5000" dirty="0">
                <a:latin typeface="Segoe UI Light" panose="020B0502040204020203" pitchFamily="34" charset="0"/>
                <a:cs typeface="Segoe UI Light" panose="020B0502040204020203" pitchFamily="34" charset="0"/>
              </a:rPr>
              <a:t>				   </a:t>
            </a:r>
            <a:r>
              <a:rPr lang="en-US" sz="5000" b="1" dirty="0">
                <a:latin typeface="Segoe UI Light" panose="020B0502040204020203" pitchFamily="34" charset="0"/>
                <a:cs typeface="Segoe UI Light" panose="020B0502040204020203" pitchFamily="34" charset="0"/>
              </a:rPr>
              <a:t>Hebrews 1:1-3</a:t>
            </a:r>
            <a:endParaRPr lang="en-GB" sz="5000" dirty="0"/>
          </a:p>
        </p:txBody>
      </p:sp>
    </p:spTree>
    <p:extLst>
      <p:ext uri="{BB962C8B-B14F-4D97-AF65-F5344CB8AC3E}">
        <p14:creationId xmlns:p14="http://schemas.microsoft.com/office/powerpoint/2010/main" val="28628987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C2092-AC74-49ED-BE61-6C622BD33E8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219C2B1-FFC3-4256-8298-6FE5AC1E0BB2}"/>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5743759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935519"/>
            <a:ext cx="10520737" cy="3939540"/>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He who did not spare his own Son, but gave him up for us all—how will he not also, along with him, graciously give us all things?</a:t>
            </a:r>
          </a:p>
          <a:p>
            <a:pPr algn="just"/>
            <a:r>
              <a:rPr lang="en-US" sz="5000" b="1" dirty="0">
                <a:latin typeface="Segoe UI Light" panose="020B0502040204020203" pitchFamily="34" charset="0"/>
                <a:cs typeface="Segoe UI Light" panose="020B0502040204020203" pitchFamily="34" charset="0"/>
              </a:rPr>
              <a:t>					  Romans 8:32</a:t>
            </a:r>
            <a:endParaRPr lang="en-GB" sz="5000" b="1" dirty="0"/>
          </a:p>
        </p:txBody>
      </p:sp>
    </p:spTree>
    <p:extLst>
      <p:ext uri="{BB962C8B-B14F-4D97-AF65-F5344CB8AC3E}">
        <p14:creationId xmlns:p14="http://schemas.microsoft.com/office/powerpoint/2010/main" val="6573433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F8B12F-2113-40D8-9BD5-E48AFD3751FF}"/>
              </a:ext>
            </a:extLst>
          </p:cNvPr>
          <p:cNvSpPr txBox="1"/>
          <p:nvPr/>
        </p:nvSpPr>
        <p:spPr>
          <a:xfrm>
            <a:off x="1606193" y="5414480"/>
            <a:ext cx="897961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A5A5A5">
                    <a:lumMod val="75000"/>
                  </a:srgbClr>
                </a:solidFill>
                <a:effectLst/>
                <a:uLnTx/>
                <a:uFillTx/>
                <a:latin typeface="Segoe UI Light" panose="020B0502040204020203" pitchFamily="34" charset="0"/>
                <a:ea typeface="Microsoft JhengHei" panose="020B0604030504040204" pitchFamily="34" charset="-120"/>
                <a:cs typeface="Segoe UI Light" panose="020B0502040204020203" pitchFamily="34" charset="0"/>
              </a:rPr>
              <a:t>Life </a:t>
            </a:r>
            <a:r>
              <a:rPr kumimoji="0" lang="en-GB" sz="5400" b="1" i="0" u="none" strike="noStrike" kern="1200" cap="none" spc="0" normalizeH="0" baseline="0" noProof="0" dirty="0">
                <a:ln>
                  <a:noFill/>
                </a:ln>
                <a:solidFill>
                  <a:srgbClr val="A5A5A5">
                    <a:lumMod val="75000"/>
                  </a:srgbClr>
                </a:solidFill>
                <a:effectLst/>
                <a:uLnTx/>
                <a:uFillTx/>
                <a:latin typeface="Segoe UI Light" panose="020B0502040204020203" pitchFamily="34" charset="0"/>
                <a:ea typeface="MS PMincho" panose="02020600040205080304" pitchFamily="18" charset="-128"/>
                <a:cs typeface="Segoe UI Light" panose="020B0502040204020203" pitchFamily="34" charset="0"/>
              </a:rPr>
              <a:t>through</a:t>
            </a:r>
            <a:r>
              <a:rPr kumimoji="0" lang="en-GB" sz="5400" b="1" i="0" u="none" strike="noStrike" kern="1200" cap="none" spc="0" normalizeH="0" baseline="0" noProof="0" dirty="0">
                <a:ln>
                  <a:noFill/>
                </a:ln>
                <a:solidFill>
                  <a:srgbClr val="A5A5A5">
                    <a:lumMod val="75000"/>
                  </a:srgbClr>
                </a:solidFill>
                <a:effectLst/>
                <a:uLnTx/>
                <a:uFillTx/>
                <a:latin typeface="Segoe UI Light" panose="020B0502040204020203" pitchFamily="34" charset="0"/>
                <a:ea typeface="Microsoft JhengHei" panose="020B0604030504040204" pitchFamily="34" charset="-120"/>
                <a:cs typeface="Segoe UI Light" panose="020B0502040204020203" pitchFamily="34" charset="0"/>
              </a:rPr>
              <a:t> Gospel lenses</a:t>
            </a:r>
          </a:p>
        </p:txBody>
      </p:sp>
    </p:spTree>
    <p:extLst>
      <p:ext uri="{BB962C8B-B14F-4D97-AF65-F5344CB8AC3E}">
        <p14:creationId xmlns:p14="http://schemas.microsoft.com/office/powerpoint/2010/main" val="1962494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Ad Astra 1">
            <a:hlinkClick r:id="" action="ppaction://media"/>
            <a:extLst>
              <a:ext uri="{FF2B5EF4-FFF2-40B4-BE49-F238E27FC236}">
                <a16:creationId xmlns:a16="http://schemas.microsoft.com/office/drawing/2014/main" id="{8D4A6152-F98A-4196-B04A-777B7EFCA76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73431" y="669758"/>
            <a:ext cx="11245137" cy="5518484"/>
          </a:xfrm>
        </p:spPr>
      </p:pic>
    </p:spTree>
    <p:extLst>
      <p:ext uri="{BB962C8B-B14F-4D97-AF65-F5344CB8AC3E}">
        <p14:creationId xmlns:p14="http://schemas.microsoft.com/office/powerpoint/2010/main" val="151255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5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Ad Astra 2">
            <a:hlinkClick r:id="" action="ppaction://media"/>
            <a:extLst>
              <a:ext uri="{FF2B5EF4-FFF2-40B4-BE49-F238E27FC236}">
                <a16:creationId xmlns:a16="http://schemas.microsoft.com/office/drawing/2014/main" id="{CBF3C564-C4B8-4F75-9342-86E75D144BD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11936" y="737937"/>
            <a:ext cx="11168128" cy="5422984"/>
          </a:xfrm>
        </p:spPr>
      </p:pic>
    </p:spTree>
    <p:extLst>
      <p:ext uri="{BB962C8B-B14F-4D97-AF65-F5344CB8AC3E}">
        <p14:creationId xmlns:p14="http://schemas.microsoft.com/office/powerpoint/2010/main" val="124328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Ad Astra 3">
            <a:hlinkClick r:id="" action="ppaction://media"/>
            <a:extLst>
              <a:ext uri="{FF2B5EF4-FFF2-40B4-BE49-F238E27FC236}">
                <a16:creationId xmlns:a16="http://schemas.microsoft.com/office/drawing/2014/main" id="{C46B881E-9ADE-417C-852C-F7A33678EEA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67236" y="721896"/>
            <a:ext cx="11144956" cy="5360068"/>
          </a:xfrm>
        </p:spPr>
      </p:pic>
    </p:spTree>
    <p:extLst>
      <p:ext uri="{BB962C8B-B14F-4D97-AF65-F5344CB8AC3E}">
        <p14:creationId xmlns:p14="http://schemas.microsoft.com/office/powerpoint/2010/main" val="393172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6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554E4-5254-47B4-9B53-122F6E52535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E188C15-0342-4B49-AAAA-D59F74C5FD02}"/>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259363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929529"/>
            <a:ext cx="10520737" cy="3939540"/>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For we did not follow cleverly devised stories when we told you about the coming of our Lord Jesus Christ in power, but we were eyewitnesses of his majesty. </a:t>
            </a:r>
          </a:p>
        </p:txBody>
      </p:sp>
    </p:spTree>
    <p:extLst>
      <p:ext uri="{BB962C8B-B14F-4D97-AF65-F5344CB8AC3E}">
        <p14:creationId xmlns:p14="http://schemas.microsoft.com/office/powerpoint/2010/main" val="1675494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897446"/>
            <a:ext cx="10520737" cy="3939540"/>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He received </a:t>
            </a:r>
            <a:r>
              <a:rPr lang="en-US" sz="5000" dirty="0" err="1">
                <a:latin typeface="Segoe UI Light" panose="020B0502040204020203" pitchFamily="34" charset="0"/>
                <a:cs typeface="Segoe UI Light" panose="020B0502040204020203" pitchFamily="34" charset="0"/>
              </a:rPr>
              <a:t>honour</a:t>
            </a:r>
            <a:r>
              <a:rPr lang="en-US" sz="5000" dirty="0">
                <a:latin typeface="Segoe UI Light" panose="020B0502040204020203" pitchFamily="34" charset="0"/>
                <a:cs typeface="Segoe UI Light" panose="020B0502040204020203" pitchFamily="34" charset="0"/>
              </a:rPr>
              <a:t> and glory from God the Father when the voice came to him from the Majestic Glory, saying, “This is my Son, whom I love; with him I am well pleased.” </a:t>
            </a:r>
          </a:p>
        </p:txBody>
      </p:sp>
    </p:spTree>
    <p:extLst>
      <p:ext uri="{BB962C8B-B14F-4D97-AF65-F5344CB8AC3E}">
        <p14:creationId xmlns:p14="http://schemas.microsoft.com/office/powerpoint/2010/main" val="31436103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733</TotalTime>
  <Words>699</Words>
  <Application>Microsoft Office PowerPoint</Application>
  <PresentationFormat>Widescreen</PresentationFormat>
  <Paragraphs>26</Paragraphs>
  <Slides>33</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Calibri Light</vt:lpstr>
      <vt:lpstr>Segoe UI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Gilmour</dc:creator>
  <cp:lastModifiedBy>David Gilmour</cp:lastModifiedBy>
  <cp:revision>34</cp:revision>
  <dcterms:created xsi:type="dcterms:W3CDTF">2019-12-20T11:15:07Z</dcterms:created>
  <dcterms:modified xsi:type="dcterms:W3CDTF">2020-02-19T11:16:34Z</dcterms:modified>
</cp:coreProperties>
</file>