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348" r:id="rId4"/>
    <p:sldId id="366" r:id="rId5"/>
    <p:sldId id="367" r:id="rId6"/>
    <p:sldId id="349" r:id="rId7"/>
    <p:sldId id="358" r:id="rId8"/>
    <p:sldId id="359" r:id="rId9"/>
    <p:sldId id="360" r:id="rId10"/>
    <p:sldId id="318" r:id="rId11"/>
    <p:sldId id="321" r:id="rId12"/>
    <p:sldId id="296" r:id="rId13"/>
    <p:sldId id="350" r:id="rId14"/>
    <p:sldId id="322" r:id="rId15"/>
    <p:sldId id="326" r:id="rId16"/>
    <p:sldId id="329" r:id="rId17"/>
    <p:sldId id="330" r:id="rId18"/>
    <p:sldId id="331" r:id="rId19"/>
    <p:sldId id="334" r:id="rId20"/>
    <p:sldId id="336" r:id="rId21"/>
    <p:sldId id="31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0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9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3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0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6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6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CEF6573-A6BD-4EDC-A574-38BD2CB443F7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502C-4BC9-449C-BBC1-8831CEC1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2027582"/>
            <a:ext cx="10124661" cy="1719470"/>
          </a:xfrm>
        </p:spPr>
        <p:txBody>
          <a:bodyPr/>
          <a:lstStyle/>
          <a:p>
            <a:r>
              <a:rPr lang="en-GB" sz="12500" dirty="0"/>
              <a:t>Built to worship</a:t>
            </a:r>
          </a:p>
        </p:txBody>
      </p:sp>
    </p:spTree>
    <p:extLst>
      <p:ext uri="{BB962C8B-B14F-4D97-AF65-F5344CB8AC3E}">
        <p14:creationId xmlns:p14="http://schemas.microsoft.com/office/powerpoint/2010/main" val="292673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The Sovereign Lord is my strength;</a:t>
            </a:r>
          </a:p>
          <a:p>
            <a:pPr algn="ctr"/>
            <a:r>
              <a:rPr lang="en-GB" sz="5200" dirty="0"/>
              <a:t>he makes my feet like the feet of a deer,</a:t>
            </a:r>
          </a:p>
          <a:p>
            <a:pPr algn="ctr"/>
            <a:r>
              <a:rPr lang="en-GB" sz="5200" dirty="0"/>
              <a:t>he enables me to tread on the heights.</a:t>
            </a:r>
          </a:p>
          <a:p>
            <a:pPr algn="ctr"/>
            <a:r>
              <a:rPr lang="en-GB" sz="5200" dirty="0"/>
              <a:t>											</a:t>
            </a:r>
            <a:r>
              <a:rPr lang="en-GB" sz="5200" dirty="0">
                <a:solidFill>
                  <a:srgbClr val="AD2A07"/>
                </a:solidFill>
              </a:rPr>
              <a:t>Habakkuk 3:16-19</a:t>
            </a:r>
          </a:p>
        </p:txBody>
      </p:sp>
    </p:spTree>
    <p:extLst>
      <p:ext uri="{BB962C8B-B14F-4D97-AF65-F5344CB8AC3E}">
        <p14:creationId xmlns:p14="http://schemas.microsoft.com/office/powerpoint/2010/main" val="53604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76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Lord, I have heard of your fame;</a:t>
            </a:r>
          </a:p>
          <a:p>
            <a:pPr algn="ctr"/>
            <a:r>
              <a:rPr lang="en-GB" sz="5200" dirty="0"/>
              <a:t>I stand in awe of your deeds, Lord.</a:t>
            </a:r>
          </a:p>
          <a:p>
            <a:pPr algn="ctr"/>
            <a:r>
              <a:rPr lang="en-GB" sz="5200" dirty="0"/>
              <a:t>Repeat them in our day,</a:t>
            </a:r>
          </a:p>
          <a:p>
            <a:pPr algn="ctr"/>
            <a:r>
              <a:rPr lang="en-GB" sz="5200" dirty="0"/>
              <a:t>in our time make them known;</a:t>
            </a:r>
          </a:p>
          <a:p>
            <a:pPr algn="ctr"/>
            <a:r>
              <a:rPr lang="en-GB" sz="5200" dirty="0"/>
              <a:t>in wrath remember mercy.</a:t>
            </a:r>
          </a:p>
          <a:p>
            <a:pPr algn="just"/>
            <a:r>
              <a:rPr lang="en-GB" sz="5200" dirty="0">
                <a:solidFill>
                  <a:srgbClr val="AD2A07"/>
                </a:solidFill>
              </a:rPr>
              <a:t>														Habakkuk 3:2</a:t>
            </a:r>
          </a:p>
        </p:txBody>
      </p:sp>
    </p:spTree>
    <p:extLst>
      <p:ext uri="{BB962C8B-B14F-4D97-AF65-F5344CB8AC3E}">
        <p14:creationId xmlns:p14="http://schemas.microsoft.com/office/powerpoint/2010/main" val="30110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2E31-20C3-4C97-8E09-64D45D1A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5A93-F483-4CCE-AF77-50131B59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7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In the midst of this nightmare, the only thing the prophet can do is to help his people voice their pain, to cry over the anguish they are experiencing.						</a:t>
            </a:r>
          </a:p>
          <a:p>
            <a:pPr algn="just"/>
            <a:r>
              <a:rPr lang="en-GB" sz="5200" dirty="0"/>
              <a:t>										</a:t>
            </a:r>
            <a:r>
              <a:rPr lang="en-GB" sz="5200" dirty="0">
                <a:solidFill>
                  <a:srgbClr val="AD2A07"/>
                </a:solidFill>
              </a:rPr>
              <a:t>Juliana </a:t>
            </a:r>
            <a:r>
              <a:rPr lang="en-GB" sz="5200" dirty="0" err="1">
                <a:solidFill>
                  <a:srgbClr val="AD2A07"/>
                </a:solidFill>
              </a:rPr>
              <a:t>Claassens</a:t>
            </a:r>
            <a:endParaRPr lang="en-GB" sz="52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7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0DD3-6880-4A73-83EA-A90961841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F573-822F-48DA-8EED-B557A17E3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08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If only I knew where to find [God];</a:t>
            </a:r>
          </a:p>
          <a:p>
            <a:pPr algn="ctr"/>
            <a:r>
              <a:rPr lang="en-GB" sz="5200" dirty="0"/>
              <a:t>if only I could go to his dwelling!</a:t>
            </a:r>
          </a:p>
          <a:p>
            <a:pPr algn="ctr"/>
            <a:r>
              <a:rPr lang="en-GB" sz="5200" dirty="0"/>
              <a:t>I would state my case before him</a:t>
            </a:r>
          </a:p>
          <a:p>
            <a:pPr algn="ctr"/>
            <a:r>
              <a:rPr lang="en-GB" sz="5200" dirty="0"/>
              <a:t>and fill my mouth with arguments.</a:t>
            </a:r>
          </a:p>
          <a:p>
            <a:pPr algn="just"/>
            <a:r>
              <a:rPr lang="en-GB" sz="5200" dirty="0"/>
              <a:t>			     												</a:t>
            </a:r>
            <a:r>
              <a:rPr lang="en-GB" sz="5200" dirty="0">
                <a:solidFill>
                  <a:srgbClr val="AD2A07"/>
                </a:solidFill>
              </a:rPr>
              <a:t>Job 23:3-4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3482801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DF2B-015B-4DE0-9291-F56556B0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243C-113F-4689-A4E7-88B41FE7A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58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The Creator’s position is not threatened by honest questioning from the creature. 									     														</a:t>
            </a:r>
            <a:r>
              <a:rPr lang="en-GB" sz="5200" dirty="0">
                <a:solidFill>
                  <a:srgbClr val="AD2A07"/>
                </a:solidFill>
              </a:rPr>
              <a:t>DW Baker</a:t>
            </a:r>
          </a:p>
        </p:txBody>
      </p:sp>
    </p:spTree>
    <p:extLst>
      <p:ext uri="{BB962C8B-B14F-4D97-AF65-F5344CB8AC3E}">
        <p14:creationId xmlns:p14="http://schemas.microsoft.com/office/powerpoint/2010/main" val="1271702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BD6-84DB-457D-8B01-41FEDFB5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C8B4-7452-4161-97BD-6D68672E6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9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The Law is paralysed, and justice never prevails.</a:t>
            </a:r>
          </a:p>
          <a:p>
            <a:pPr algn="ctr"/>
            <a:r>
              <a:rPr lang="en-GB" sz="5200" dirty="0"/>
              <a:t>The wicked hem in the righteous, so that justice is perverted.</a:t>
            </a:r>
          </a:p>
          <a:p>
            <a:pPr algn="just"/>
            <a:r>
              <a:rPr lang="en-GB" sz="5200" dirty="0"/>
              <a:t>														</a:t>
            </a:r>
            <a:r>
              <a:rPr lang="en-GB" sz="5200" dirty="0">
                <a:solidFill>
                  <a:srgbClr val="AD2A07"/>
                </a:solidFill>
              </a:rPr>
              <a:t>Habakkuk 1:4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3770006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The crowds that went ahead of him and those that followed shouted,</a:t>
            </a:r>
          </a:p>
          <a:p>
            <a:pPr algn="ctr"/>
            <a:r>
              <a:rPr lang="en-GB" sz="5200" dirty="0"/>
              <a:t>“Hosanna to the Son of David!”</a:t>
            </a:r>
          </a:p>
          <a:p>
            <a:pPr algn="ctr"/>
            <a:r>
              <a:rPr lang="en-GB" sz="5200" dirty="0"/>
              <a:t>“Blessed is he who comes in the name of the Lord!”</a:t>
            </a:r>
          </a:p>
          <a:p>
            <a:pPr algn="ctr"/>
            <a:r>
              <a:rPr lang="en-GB" sz="5200" dirty="0"/>
              <a:t>“Hosanna in the highest Heaven!”</a:t>
            </a:r>
          </a:p>
          <a:p>
            <a:pPr algn="just"/>
            <a:r>
              <a:rPr lang="en-GB" sz="5200" dirty="0"/>
              <a:t>						     						</a:t>
            </a:r>
            <a:r>
              <a:rPr lang="en-GB" sz="5200" dirty="0">
                <a:solidFill>
                  <a:srgbClr val="AD2A07"/>
                </a:solidFill>
              </a:rPr>
              <a:t>	Matthew 21:9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281656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502C-4BC9-449C-BBC1-8831CEC1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2027582"/>
            <a:ext cx="10124661" cy="1719470"/>
          </a:xfrm>
        </p:spPr>
        <p:txBody>
          <a:bodyPr/>
          <a:lstStyle/>
          <a:p>
            <a:r>
              <a:rPr lang="en-GB" sz="12500" dirty="0"/>
              <a:t>Built to worship</a:t>
            </a:r>
          </a:p>
        </p:txBody>
      </p:sp>
    </p:spTree>
    <p:extLst>
      <p:ext uri="{BB962C8B-B14F-4D97-AF65-F5344CB8AC3E}">
        <p14:creationId xmlns:p14="http://schemas.microsoft.com/office/powerpoint/2010/main" val="316095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50DC-5958-43CF-989B-FA7964E6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A218B-1D62-4A64-B2E6-36A4B6E2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Thought it linger, wait for it;</a:t>
            </a:r>
          </a:p>
          <a:p>
            <a:pPr algn="ctr"/>
            <a:r>
              <a:rPr lang="en-GB" sz="5200" dirty="0"/>
              <a:t>It will certainly come and will not delay.</a:t>
            </a:r>
          </a:p>
          <a:p>
            <a:pPr algn="just"/>
            <a:r>
              <a:rPr lang="en-GB" sz="5200" dirty="0"/>
              <a:t>														</a:t>
            </a:r>
            <a:r>
              <a:rPr lang="en-GB" sz="5200" dirty="0">
                <a:solidFill>
                  <a:srgbClr val="AD2A07"/>
                </a:solidFill>
              </a:rPr>
              <a:t>Habakkuk 2:3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116453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57EB-36DB-4E30-A149-D1FA0893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0660-8C03-425D-80D1-8E115CAD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1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I heard and my heart pounded,</a:t>
            </a:r>
          </a:p>
          <a:p>
            <a:pPr algn="ctr"/>
            <a:r>
              <a:rPr lang="en-GB" sz="5200" dirty="0"/>
              <a:t>my lips quivered at the sound;</a:t>
            </a:r>
          </a:p>
          <a:p>
            <a:pPr algn="ctr"/>
            <a:r>
              <a:rPr lang="en-GB" sz="5200" dirty="0"/>
              <a:t>decay crept into my bones,</a:t>
            </a:r>
          </a:p>
          <a:p>
            <a:pPr algn="ctr"/>
            <a:r>
              <a:rPr lang="en-GB" sz="5200" dirty="0"/>
              <a:t>and my legs trembled.</a:t>
            </a:r>
          </a:p>
        </p:txBody>
      </p:sp>
    </p:spTree>
    <p:extLst>
      <p:ext uri="{BB962C8B-B14F-4D97-AF65-F5344CB8AC3E}">
        <p14:creationId xmlns:p14="http://schemas.microsoft.com/office/powerpoint/2010/main" val="300080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2182505"/>
            <a:ext cx="108389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Yet I will wait patiently for the day of calamity</a:t>
            </a:r>
          </a:p>
          <a:p>
            <a:pPr algn="ctr"/>
            <a:r>
              <a:rPr lang="en-GB" sz="5200" dirty="0"/>
              <a:t>to come on the nation invading us.</a:t>
            </a:r>
          </a:p>
        </p:txBody>
      </p:sp>
    </p:spTree>
    <p:extLst>
      <p:ext uri="{BB962C8B-B14F-4D97-AF65-F5344CB8AC3E}">
        <p14:creationId xmlns:p14="http://schemas.microsoft.com/office/powerpoint/2010/main" val="257740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Though the fig tree does not bud</a:t>
            </a:r>
          </a:p>
          <a:p>
            <a:pPr algn="ctr"/>
            <a:r>
              <a:rPr lang="en-GB" sz="5200" dirty="0"/>
              <a:t>and there are no grapes on the vines,</a:t>
            </a:r>
          </a:p>
          <a:p>
            <a:pPr algn="ctr"/>
            <a:r>
              <a:rPr lang="en-GB" sz="5200" dirty="0"/>
              <a:t>though the olive crop fails</a:t>
            </a:r>
          </a:p>
          <a:p>
            <a:pPr algn="ctr"/>
            <a:r>
              <a:rPr lang="en-GB" sz="5200" dirty="0"/>
              <a:t>and the fields produce no food,</a:t>
            </a:r>
          </a:p>
        </p:txBody>
      </p:sp>
    </p:spTree>
    <p:extLst>
      <p:ext uri="{BB962C8B-B14F-4D97-AF65-F5344CB8AC3E}">
        <p14:creationId xmlns:p14="http://schemas.microsoft.com/office/powerpoint/2010/main" val="37907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though there are no sheep in the pen</a:t>
            </a:r>
          </a:p>
          <a:p>
            <a:pPr algn="ctr"/>
            <a:r>
              <a:rPr lang="en-GB" sz="5200" dirty="0"/>
              <a:t>and no cattle in the stalls,</a:t>
            </a:r>
          </a:p>
          <a:p>
            <a:pPr algn="ctr"/>
            <a:r>
              <a:rPr lang="en-GB" sz="5200" dirty="0"/>
              <a:t>yet I will rejoice in the Lord,</a:t>
            </a:r>
          </a:p>
          <a:p>
            <a:pPr algn="ctr"/>
            <a:r>
              <a:rPr lang="en-GB" sz="5200" dirty="0"/>
              <a:t>I will be joyful in God my Saviour.</a:t>
            </a:r>
          </a:p>
        </p:txBody>
      </p:sp>
    </p:spTree>
    <p:extLst>
      <p:ext uri="{BB962C8B-B14F-4D97-AF65-F5344CB8AC3E}">
        <p14:creationId xmlns:p14="http://schemas.microsoft.com/office/powerpoint/2010/main" val="2126277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387</TotalTime>
  <Words>332</Words>
  <Application>Microsoft Office PowerPoint</Application>
  <PresentationFormat>Widescreen</PresentationFormat>
  <Paragraphs>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Rockwell</vt:lpstr>
      <vt:lpstr>Rockwell Condensed</vt:lpstr>
      <vt:lpstr>Wingdings</vt:lpstr>
      <vt:lpstr>Wood Type</vt:lpstr>
      <vt:lpstr>Built to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Built to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to worship</dc:title>
  <dc:creator>David Gilmour</dc:creator>
  <cp:lastModifiedBy>David Gilmour</cp:lastModifiedBy>
  <cp:revision>9</cp:revision>
  <dcterms:created xsi:type="dcterms:W3CDTF">2019-04-30T15:52:28Z</dcterms:created>
  <dcterms:modified xsi:type="dcterms:W3CDTF">2019-07-02T15:10:54Z</dcterms:modified>
</cp:coreProperties>
</file>