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338" r:id="rId5"/>
    <p:sldId id="311" r:id="rId6"/>
    <p:sldId id="360" r:id="rId7"/>
    <p:sldId id="354" r:id="rId8"/>
    <p:sldId id="361" r:id="rId9"/>
    <p:sldId id="317" r:id="rId10"/>
    <p:sldId id="345" r:id="rId11"/>
    <p:sldId id="356" r:id="rId12"/>
    <p:sldId id="3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6E44-8E11-4445-A99C-8E67DFBAE36E}" type="datetimeFigureOut">
              <a:rPr lang="en-GB" smtClean="0"/>
              <a:pPr/>
              <a:t>14/11/2018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32D1-B527-4E8A-8C90-D567F29A01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9568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6E44-8E11-4445-A99C-8E67DFBAE36E}" type="datetimeFigureOut">
              <a:rPr lang="en-GB" smtClean="0"/>
              <a:pPr/>
              <a:t>14/11/2018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32D1-B527-4E8A-8C90-D567F29A01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237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6E44-8E11-4445-A99C-8E67DFBAE36E}" type="datetimeFigureOut">
              <a:rPr lang="en-GB" smtClean="0"/>
              <a:pPr/>
              <a:t>14/11/2018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32D1-B527-4E8A-8C90-D567F29A01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733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6E44-8E11-4445-A99C-8E67DFBAE36E}" type="datetimeFigureOut">
              <a:rPr lang="en-GB" smtClean="0"/>
              <a:pPr/>
              <a:t>14/11/2018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32D1-B527-4E8A-8C90-D567F29A01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664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6E44-8E11-4445-A99C-8E67DFBAE36E}" type="datetimeFigureOut">
              <a:rPr lang="en-GB" smtClean="0"/>
              <a:pPr/>
              <a:t>14/11/2018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32D1-B527-4E8A-8C90-D567F29A01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0551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6E44-8E11-4445-A99C-8E67DFBAE36E}" type="datetimeFigureOut">
              <a:rPr lang="en-GB" smtClean="0"/>
              <a:pPr/>
              <a:t>14/11/2018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32D1-B527-4E8A-8C90-D567F29A01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2123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6E44-8E11-4445-A99C-8E67DFBAE36E}" type="datetimeFigureOut">
              <a:rPr lang="en-GB" smtClean="0"/>
              <a:pPr/>
              <a:t>14/11/2018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32D1-B527-4E8A-8C90-D567F29A01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2594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6E44-8E11-4445-A99C-8E67DFBAE36E}" type="datetimeFigureOut">
              <a:rPr lang="en-GB" smtClean="0"/>
              <a:pPr/>
              <a:t>14/11/2018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32D1-B527-4E8A-8C90-D567F29A01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9934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6E44-8E11-4445-A99C-8E67DFBAE36E}" type="datetimeFigureOut">
              <a:rPr lang="en-GB" smtClean="0"/>
              <a:pPr/>
              <a:t>14/11/2018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32D1-B527-4E8A-8C90-D567F29A01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7574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6E44-8E11-4445-A99C-8E67DFBAE36E}" type="datetimeFigureOut">
              <a:rPr lang="en-GB" smtClean="0"/>
              <a:pPr/>
              <a:t>14/11/2018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32D1-B527-4E8A-8C90-D567F29A01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4406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6E44-8E11-4445-A99C-8E67DFBAE36E}" type="datetimeFigureOut">
              <a:rPr lang="en-GB" smtClean="0"/>
              <a:pPr/>
              <a:t>14/11/2018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32D1-B527-4E8A-8C90-D567F29A01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5026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F6E44-8E11-4445-A99C-8E67DFBAE36E}" type="datetimeFigureOut">
              <a:rPr lang="en-GB" smtClean="0"/>
              <a:pPr/>
              <a:t>14/11/2018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732D1-B527-4E8A-8C90-D567F29A01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9831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8814"/>
            <a:ext cx="9173290" cy="686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9" y="1628800"/>
            <a:ext cx="9138351" cy="379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378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290" cy="686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4328624"/>
            <a:ext cx="3509392" cy="2529376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36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047" y="0"/>
            <a:ext cx="9173290" cy="686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4328624"/>
            <a:ext cx="3509392" cy="2529376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320480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A </a:t>
            </a: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journey that leaves behind an old life and looks forward to a future not yet seen.</a:t>
            </a:r>
          </a:p>
          <a:p>
            <a:pPr marL="0" algn="just">
              <a:buNone/>
            </a:pP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				</a:t>
            </a: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        </a:t>
            </a:r>
            <a:r>
              <a:rPr lang="en-GB" sz="4400" b="1" i="1" dirty="0" smtClean="0">
                <a:solidFill>
                  <a:srgbClr val="FFFFCC"/>
                </a:solidFill>
                <a:latin typeface="Candara" pitchFamily="34" charset="0"/>
              </a:rPr>
              <a:t>Dennis Olsen</a:t>
            </a:r>
            <a:endParaRPr lang="en-GB" sz="4400" b="1" dirty="0" smtClean="0">
              <a:solidFill>
                <a:srgbClr val="FFFFCC"/>
              </a:solidFill>
              <a:latin typeface="Candara" pitchFamily="34" charset="0"/>
            </a:endParaRPr>
          </a:p>
          <a:p>
            <a:pPr marL="0" algn="just">
              <a:buNone/>
            </a:pPr>
            <a:endParaRPr lang="en-GB" sz="4400" b="1" dirty="0" smtClean="0">
              <a:solidFill>
                <a:srgbClr val="FFFFCC"/>
              </a:solidFill>
              <a:latin typeface="Candara" pitchFamily="34" charset="0"/>
            </a:endParaRPr>
          </a:p>
          <a:p>
            <a:pPr marL="0" algn="just">
              <a:buNone/>
            </a:pPr>
            <a:endParaRPr lang="en-GB" sz="4400" dirty="0" smtClean="0">
              <a:solidFill>
                <a:srgbClr val="FFFFCC"/>
              </a:solidFill>
              <a:latin typeface="Candara" pitchFamily="34" charset="0"/>
            </a:endParaRPr>
          </a:p>
          <a:p>
            <a:pPr marL="0" algn="just">
              <a:buNone/>
            </a:pPr>
            <a:endParaRPr lang="en-GB" sz="4600" dirty="0" smtClean="0">
              <a:solidFill>
                <a:srgbClr val="FFFFCC"/>
              </a:solidFill>
              <a:latin typeface="Candara" pitchFamily="34" charset="0"/>
            </a:endParaRPr>
          </a:p>
          <a:p>
            <a:pPr marL="0" algn="just">
              <a:buNone/>
            </a:pPr>
            <a:endParaRPr lang="en-GB" sz="4600" dirty="0">
              <a:solidFill>
                <a:srgbClr val="FFFFCC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36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290" cy="686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4328624"/>
            <a:ext cx="3509392" cy="2529376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36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12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37455"/>
            <a:ext cx="4896544" cy="663682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047" y="0"/>
            <a:ext cx="9173290" cy="686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4328624"/>
            <a:ext cx="3509392" cy="2529376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544616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If you look at it, you see a dot. That’s here. That’s home. That’s us. On it, everyone you ever heard of, every human being who has ever lived, lived out their lives...</a:t>
            </a:r>
            <a:endParaRPr lang="en-GB" sz="4400" b="1" dirty="0" smtClean="0">
              <a:solidFill>
                <a:srgbClr val="FFFFCC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36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047" y="0"/>
            <a:ext cx="9173290" cy="686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4328624"/>
            <a:ext cx="3509392" cy="2529376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544616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every saint and sinner in the history of our species, lived there on a mote of dust, suspended in a sunbeam...Our planet is a lonely speck in the great enveloping cosmic dark. </a:t>
            </a:r>
            <a:endParaRPr lang="en-GB" sz="4400" b="1" dirty="0" smtClean="0">
              <a:solidFill>
                <a:srgbClr val="FFFFCC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36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047" y="0"/>
            <a:ext cx="9173290" cy="686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4328624"/>
            <a:ext cx="3509392" cy="2529376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392488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In our obscurity- in all this vastness- there is no hint that help will come from elsewhere to save us from ourselves</a:t>
            </a: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.</a:t>
            </a:r>
          </a:p>
          <a:p>
            <a:pPr marL="0" algn="just">
              <a:buNone/>
            </a:pP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	</a:t>
            </a: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				        </a:t>
            </a:r>
            <a:r>
              <a:rPr lang="en-GB" sz="4400" b="1" i="1" dirty="0" smtClean="0">
                <a:solidFill>
                  <a:srgbClr val="FFFFCC"/>
                </a:solidFill>
                <a:latin typeface="Candara" pitchFamily="34" charset="0"/>
              </a:rPr>
              <a:t>Carl Sagan</a:t>
            </a:r>
            <a:endParaRPr lang="en-GB" sz="4400" b="1" dirty="0" smtClean="0">
              <a:solidFill>
                <a:srgbClr val="FFFFCC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36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290" cy="686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4328624"/>
            <a:ext cx="3509392" cy="2529376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36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047" y="0"/>
            <a:ext cx="9173290" cy="686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4328624"/>
            <a:ext cx="3509392" cy="2529376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392488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The Lord had said to Abram, “Go from your country, your people and your father’s household to the land I will show you</a:t>
            </a: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.</a:t>
            </a:r>
            <a:endParaRPr lang="en-GB" sz="4400" b="1" dirty="0" smtClean="0">
              <a:solidFill>
                <a:srgbClr val="FFFFCC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36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047" y="0"/>
            <a:ext cx="9173290" cy="686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4328624"/>
            <a:ext cx="3509392" cy="2529376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392488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“</a:t>
            </a: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I will make you into a great </a:t>
            </a: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nation, and </a:t>
            </a: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I will bless you;</a:t>
            </a:r>
            <a:b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</a:b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I will make your name </a:t>
            </a: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great, and </a:t>
            </a: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you will be a blessing.</a:t>
            </a:r>
            <a:endParaRPr lang="en-GB" sz="4400" b="1" i="1" dirty="0" smtClean="0">
              <a:solidFill>
                <a:srgbClr val="FFFFCC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36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047" y="0"/>
            <a:ext cx="9173290" cy="686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4328624"/>
            <a:ext cx="3509392" cy="2529376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544616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I will bless those who bless </a:t>
            </a: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you, and </a:t>
            </a: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whoever curses you I will </a:t>
            </a: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curse; and </a:t>
            </a: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all peoples on </a:t>
            </a: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earth will </a:t>
            </a: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be blessed through you.”</a:t>
            </a:r>
          </a:p>
          <a:p>
            <a:pPr marL="0" algn="just">
              <a:buNone/>
            </a:pP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So Abram went, as the Lord had told him</a:t>
            </a: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.</a:t>
            </a:r>
          </a:p>
          <a:p>
            <a:pPr marL="0" algn="just">
              <a:buNone/>
            </a:pP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	</a:t>
            </a:r>
            <a:r>
              <a:rPr lang="en-GB" sz="4400" b="1" dirty="0" smtClean="0">
                <a:solidFill>
                  <a:srgbClr val="FFFFCC"/>
                </a:solidFill>
                <a:latin typeface="Candara" pitchFamily="34" charset="0"/>
              </a:rPr>
              <a:t>		</a:t>
            </a:r>
            <a:r>
              <a:rPr lang="en-GB" sz="4400" b="1" i="1" dirty="0" smtClean="0">
                <a:solidFill>
                  <a:srgbClr val="FFFFCC"/>
                </a:solidFill>
                <a:latin typeface="Candara" pitchFamily="34" charset="0"/>
              </a:rPr>
              <a:t>Genesis 12:1-4</a:t>
            </a:r>
            <a:endParaRPr lang="en-GB" sz="4400" b="1" dirty="0" smtClean="0">
              <a:solidFill>
                <a:srgbClr val="FFFFCC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36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170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 Gilmour</cp:lastModifiedBy>
  <cp:revision>9</cp:revision>
  <dcterms:created xsi:type="dcterms:W3CDTF">2018-09-14T15:37:50Z</dcterms:created>
  <dcterms:modified xsi:type="dcterms:W3CDTF">2018-11-14T14:44:45Z</dcterms:modified>
</cp:coreProperties>
</file>