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349" r:id="rId3"/>
    <p:sldId id="358" r:id="rId4"/>
    <p:sldId id="359" r:id="rId5"/>
    <p:sldId id="360" r:id="rId6"/>
    <p:sldId id="318" r:id="rId7"/>
    <p:sldId id="321" r:id="rId8"/>
    <p:sldId id="296" r:id="rId9"/>
    <p:sldId id="350" r:id="rId10"/>
    <p:sldId id="363" r:id="rId11"/>
    <p:sldId id="364" r:id="rId12"/>
    <p:sldId id="322" r:id="rId13"/>
    <p:sldId id="326" r:id="rId14"/>
    <p:sldId id="365" r:id="rId15"/>
    <p:sldId id="366" r:id="rId16"/>
    <p:sldId id="329" r:id="rId17"/>
    <p:sldId id="330" r:id="rId18"/>
    <p:sldId id="331" r:id="rId19"/>
    <p:sldId id="367" r:id="rId20"/>
    <p:sldId id="334" r:id="rId21"/>
    <p:sldId id="336" r:id="rId22"/>
    <p:sldId id="368" r:id="rId23"/>
    <p:sldId id="369" r:id="rId24"/>
    <p:sldId id="372" r:id="rId25"/>
    <p:sldId id="370" r:id="rId26"/>
    <p:sldId id="371" r:id="rId27"/>
    <p:sldId id="373" r:id="rId28"/>
    <p:sldId id="375" r:id="rId29"/>
    <p:sldId id="374" r:id="rId30"/>
    <p:sldId id="376" r:id="rId31"/>
    <p:sldId id="377" r:id="rId32"/>
    <p:sldId id="378" r:id="rId33"/>
    <p:sldId id="380" r:id="rId34"/>
    <p:sldId id="381" r:id="rId35"/>
    <p:sldId id="379" r:id="rId36"/>
    <p:sldId id="382" r:id="rId37"/>
    <p:sldId id="383" r:id="rId38"/>
    <p:sldId id="317" r:id="rId3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D2A0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51" autoAdjust="0"/>
    <p:restoredTop sz="94660"/>
  </p:normalViewPr>
  <p:slideViewPr>
    <p:cSldViewPr snapToGrid="0">
      <p:cViewPr varScale="1">
        <p:scale>
          <a:sx n="44" d="100"/>
          <a:sy n="44" d="100"/>
        </p:scale>
        <p:origin x="72" y="4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CEF6573-A6BD-4EDC-A574-38BD2CB443F7}" type="datetimeFigureOut">
              <a:rPr lang="en-GB" smtClean="0"/>
              <a:t>24/07/2019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E6FB3A2E-CC68-4D50-98AF-44EDD17AF6E5}" type="slidenum">
              <a:rPr lang="en-GB" smtClean="0"/>
              <a:t>‹#›</a:t>
            </a:fld>
            <a:endParaRPr lang="en-GB"/>
          </a:p>
        </p:txBody>
      </p:sp>
    </p:spTree>
    <p:extLst>
      <p:ext uri="{BB962C8B-B14F-4D97-AF65-F5344CB8AC3E}">
        <p14:creationId xmlns:p14="http://schemas.microsoft.com/office/powerpoint/2010/main" val="36837027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EF6573-A6BD-4EDC-A574-38BD2CB443F7}" type="datetimeFigureOut">
              <a:rPr lang="en-GB" smtClean="0"/>
              <a:t>24/07/2019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6FB3A2E-CC68-4D50-98AF-44EDD17AF6E5}" type="slidenum">
              <a:rPr lang="en-GB" smtClean="0"/>
              <a:t>‹#›</a:t>
            </a:fld>
            <a:endParaRPr lang="en-GB"/>
          </a:p>
        </p:txBody>
      </p:sp>
    </p:spTree>
    <p:extLst>
      <p:ext uri="{BB962C8B-B14F-4D97-AF65-F5344CB8AC3E}">
        <p14:creationId xmlns:p14="http://schemas.microsoft.com/office/powerpoint/2010/main" val="28291933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EF6573-A6BD-4EDC-A574-38BD2CB443F7}" type="datetimeFigureOut">
              <a:rPr lang="en-GB" smtClean="0"/>
              <a:t>24/07/2019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6FB3A2E-CC68-4D50-98AF-44EDD17AF6E5}" type="slidenum">
              <a:rPr lang="en-GB" smtClean="0"/>
              <a:t>‹#›</a:t>
            </a:fld>
            <a:endParaRPr lang="en-GB"/>
          </a:p>
        </p:txBody>
      </p:sp>
    </p:spTree>
    <p:extLst>
      <p:ext uri="{BB962C8B-B14F-4D97-AF65-F5344CB8AC3E}">
        <p14:creationId xmlns:p14="http://schemas.microsoft.com/office/powerpoint/2010/main" val="3701037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EF6573-A6BD-4EDC-A574-38BD2CB443F7}" type="datetimeFigureOut">
              <a:rPr lang="en-GB" smtClean="0"/>
              <a:t>24/07/2019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6FB3A2E-CC68-4D50-98AF-44EDD17AF6E5}" type="slidenum">
              <a:rPr lang="en-GB" smtClean="0"/>
              <a:t>‹#›</a:t>
            </a:fld>
            <a:endParaRPr lang="en-GB"/>
          </a:p>
        </p:txBody>
      </p:sp>
    </p:spTree>
    <p:extLst>
      <p:ext uri="{BB962C8B-B14F-4D97-AF65-F5344CB8AC3E}">
        <p14:creationId xmlns:p14="http://schemas.microsoft.com/office/powerpoint/2010/main" val="15994421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1CEF6573-A6BD-4EDC-A574-38BD2CB443F7}" type="datetimeFigureOut">
              <a:rPr lang="en-GB" smtClean="0"/>
              <a:t>24/07/2019</a:t>
            </a:fld>
            <a:endParaRPr lang="en-GB"/>
          </a:p>
        </p:txBody>
      </p:sp>
      <p:sp>
        <p:nvSpPr>
          <p:cNvPr id="5" name="Footer Placeholder 4"/>
          <p:cNvSpPr>
            <a:spLocks noGrp="1"/>
          </p:cNvSpPr>
          <p:nvPr>
            <p:ph type="ftr" sz="quarter" idx="11"/>
          </p:nvPr>
        </p:nvSpPr>
        <p:spPr>
          <a:xfrm>
            <a:off x="2182708" y="6272784"/>
            <a:ext cx="6327648" cy="365125"/>
          </a:xfrm>
        </p:spPr>
        <p:txBody>
          <a:bodyPr/>
          <a:lstStyle/>
          <a:p>
            <a:endParaRPr lang="en-GB"/>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E6FB3A2E-CC68-4D50-98AF-44EDD17AF6E5}" type="slidenum">
              <a:rPr lang="en-GB" smtClean="0"/>
              <a:t>‹#›</a:t>
            </a:fld>
            <a:endParaRPr lang="en-GB"/>
          </a:p>
        </p:txBody>
      </p:sp>
    </p:spTree>
    <p:extLst>
      <p:ext uri="{BB962C8B-B14F-4D97-AF65-F5344CB8AC3E}">
        <p14:creationId xmlns:p14="http://schemas.microsoft.com/office/powerpoint/2010/main" val="1526489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CEF6573-A6BD-4EDC-A574-38BD2CB443F7}" type="datetimeFigureOut">
              <a:rPr lang="en-GB" smtClean="0"/>
              <a:t>24/07/2019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6FB3A2E-CC68-4D50-98AF-44EDD17AF6E5}" type="slidenum">
              <a:rPr lang="en-GB" smtClean="0"/>
              <a:t>‹#›</a:t>
            </a:fld>
            <a:endParaRPr lang="en-GB"/>
          </a:p>
        </p:txBody>
      </p:sp>
    </p:spTree>
    <p:extLst>
      <p:ext uri="{BB962C8B-B14F-4D97-AF65-F5344CB8AC3E}">
        <p14:creationId xmlns:p14="http://schemas.microsoft.com/office/powerpoint/2010/main" val="29882022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CEF6573-A6BD-4EDC-A574-38BD2CB443F7}" type="datetimeFigureOut">
              <a:rPr lang="en-GB" smtClean="0"/>
              <a:t>24/07/2019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6FB3A2E-CC68-4D50-98AF-44EDD17AF6E5}" type="slidenum">
              <a:rPr lang="en-GB" smtClean="0"/>
              <a:t>‹#›</a:t>
            </a:fld>
            <a:endParaRPr lang="en-GB"/>
          </a:p>
        </p:txBody>
      </p:sp>
    </p:spTree>
    <p:extLst>
      <p:ext uri="{BB962C8B-B14F-4D97-AF65-F5344CB8AC3E}">
        <p14:creationId xmlns:p14="http://schemas.microsoft.com/office/powerpoint/2010/main" val="3250066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CEF6573-A6BD-4EDC-A574-38BD2CB443F7}" type="datetimeFigureOut">
              <a:rPr lang="en-GB" smtClean="0"/>
              <a:t>24/07/2019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6FB3A2E-CC68-4D50-98AF-44EDD17AF6E5}" type="slidenum">
              <a:rPr lang="en-GB" smtClean="0"/>
              <a:t>‹#›</a:t>
            </a:fld>
            <a:endParaRPr lang="en-GB"/>
          </a:p>
        </p:txBody>
      </p:sp>
    </p:spTree>
    <p:extLst>
      <p:ext uri="{BB962C8B-B14F-4D97-AF65-F5344CB8AC3E}">
        <p14:creationId xmlns:p14="http://schemas.microsoft.com/office/powerpoint/2010/main" val="35712625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EF6573-A6BD-4EDC-A574-38BD2CB443F7}" type="datetimeFigureOut">
              <a:rPr lang="en-GB" smtClean="0"/>
              <a:t>24/07/2019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6FB3A2E-CC68-4D50-98AF-44EDD17AF6E5}" type="slidenum">
              <a:rPr lang="en-GB" smtClean="0"/>
              <a:t>‹#›</a:t>
            </a:fld>
            <a:endParaRPr lang="en-GB"/>
          </a:p>
        </p:txBody>
      </p:sp>
    </p:spTree>
    <p:extLst>
      <p:ext uri="{BB962C8B-B14F-4D97-AF65-F5344CB8AC3E}">
        <p14:creationId xmlns:p14="http://schemas.microsoft.com/office/powerpoint/2010/main" val="1315347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CEF6573-A6BD-4EDC-A574-38BD2CB443F7}" type="datetimeFigureOut">
              <a:rPr lang="en-GB" smtClean="0"/>
              <a:t>24/07/2019</a:t>
            </a:fld>
            <a:endParaRPr lang="en-GB"/>
          </a:p>
        </p:txBody>
      </p:sp>
      <p:sp>
        <p:nvSpPr>
          <p:cNvPr id="6" name="Footer Placeholder 5"/>
          <p:cNvSpPr>
            <a:spLocks noGrp="1"/>
          </p:cNvSpPr>
          <p:nvPr>
            <p:ph type="ftr" sz="quarter" idx="11"/>
          </p:nvPr>
        </p:nvSpPr>
        <p:spPr/>
        <p:txBody>
          <a:bodyPr/>
          <a:lstStyle/>
          <a:p>
            <a:endParaRPr lang="en-GB"/>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E6FB3A2E-CC68-4D50-98AF-44EDD17AF6E5}" type="slidenum">
              <a:rPr lang="en-GB" smtClean="0"/>
              <a:t>‹#›</a:t>
            </a:fld>
            <a:endParaRPr lang="en-GB"/>
          </a:p>
        </p:txBody>
      </p:sp>
    </p:spTree>
    <p:extLst>
      <p:ext uri="{BB962C8B-B14F-4D97-AF65-F5344CB8AC3E}">
        <p14:creationId xmlns:p14="http://schemas.microsoft.com/office/powerpoint/2010/main" val="17121781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CEF6573-A6BD-4EDC-A574-38BD2CB443F7}" type="datetimeFigureOut">
              <a:rPr lang="en-GB" smtClean="0"/>
              <a:t>24/07/2019</a:t>
            </a:fld>
            <a:endParaRPr lang="en-GB"/>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E6FB3A2E-CC68-4D50-98AF-44EDD17AF6E5}" type="slidenum">
              <a:rPr lang="en-GB" smtClean="0"/>
              <a:t>‹#›</a:t>
            </a:fld>
            <a:endParaRPr lang="en-GB"/>
          </a:p>
        </p:txBody>
      </p:sp>
    </p:spTree>
    <p:extLst>
      <p:ext uri="{BB962C8B-B14F-4D97-AF65-F5344CB8AC3E}">
        <p14:creationId xmlns:p14="http://schemas.microsoft.com/office/powerpoint/2010/main" val="38486633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1CEF6573-A6BD-4EDC-A574-38BD2CB443F7}" type="datetimeFigureOut">
              <a:rPr lang="en-GB" smtClean="0"/>
              <a:t>24/07/2019</a:t>
            </a:fld>
            <a:endParaRPr lang="en-GB"/>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GB"/>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E6FB3A2E-CC68-4D50-98AF-44EDD17AF6E5}" type="slidenum">
              <a:rPr lang="en-GB" smtClean="0"/>
              <a:t>‹#›</a:t>
            </a:fld>
            <a:endParaRPr lang="en-GB"/>
          </a:p>
        </p:txBody>
      </p:sp>
    </p:spTree>
    <p:extLst>
      <p:ext uri="{BB962C8B-B14F-4D97-AF65-F5344CB8AC3E}">
        <p14:creationId xmlns:p14="http://schemas.microsoft.com/office/powerpoint/2010/main" val="59771455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03502C-4BC9-449C-BBC1-8831CEC16044}"/>
              </a:ext>
            </a:extLst>
          </p:cNvPr>
          <p:cNvSpPr>
            <a:spLocks noGrp="1"/>
          </p:cNvSpPr>
          <p:nvPr>
            <p:ph type="ctrTitle"/>
          </p:nvPr>
        </p:nvSpPr>
        <p:spPr>
          <a:xfrm>
            <a:off x="1033669" y="2027582"/>
            <a:ext cx="10124661" cy="1719470"/>
          </a:xfrm>
        </p:spPr>
        <p:txBody>
          <a:bodyPr/>
          <a:lstStyle/>
          <a:p>
            <a:r>
              <a:rPr lang="en-GB" sz="12500" dirty="0"/>
              <a:t>Built to worship</a:t>
            </a:r>
          </a:p>
        </p:txBody>
      </p:sp>
    </p:spTree>
    <p:extLst>
      <p:ext uri="{BB962C8B-B14F-4D97-AF65-F5344CB8AC3E}">
        <p14:creationId xmlns:p14="http://schemas.microsoft.com/office/powerpoint/2010/main" val="29267376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E8DF133E-CA47-400F-AFF8-D3270FB2CF9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90007" y="416961"/>
            <a:ext cx="8603905" cy="4330632"/>
          </a:xfrm>
        </p:spPr>
      </p:pic>
      <p:sp>
        <p:nvSpPr>
          <p:cNvPr id="6" name="TextBox 5">
            <a:extLst>
              <a:ext uri="{FF2B5EF4-FFF2-40B4-BE49-F238E27FC236}">
                <a16:creationId xmlns:a16="http://schemas.microsoft.com/office/drawing/2014/main" id="{F3288FE8-737E-49CF-8374-0EF70DC73E85}"/>
              </a:ext>
            </a:extLst>
          </p:cNvPr>
          <p:cNvSpPr txBox="1"/>
          <p:nvPr/>
        </p:nvSpPr>
        <p:spPr>
          <a:xfrm>
            <a:off x="178421" y="4932934"/>
            <a:ext cx="12013579" cy="1508105"/>
          </a:xfrm>
          <a:prstGeom prst="rect">
            <a:avLst/>
          </a:prstGeom>
          <a:noFill/>
        </p:spPr>
        <p:txBody>
          <a:bodyPr wrap="square" rtlCol="0">
            <a:spAutoFit/>
          </a:bodyPr>
          <a:lstStyle/>
          <a:p>
            <a:pPr algn="ctr"/>
            <a:r>
              <a:rPr lang="en-GB" sz="3900" dirty="0"/>
              <a:t>Tiberius Caesar, august son of the divine Augustus</a:t>
            </a:r>
          </a:p>
          <a:p>
            <a:pPr algn="ctr"/>
            <a:endParaRPr lang="en-GB" sz="1400" dirty="0"/>
          </a:p>
          <a:p>
            <a:pPr algn="ctr"/>
            <a:r>
              <a:rPr lang="en-GB" sz="3900" dirty="0"/>
              <a:t>High Priest</a:t>
            </a:r>
          </a:p>
        </p:txBody>
      </p:sp>
    </p:spTree>
    <p:extLst>
      <p:ext uri="{BB962C8B-B14F-4D97-AF65-F5344CB8AC3E}">
        <p14:creationId xmlns:p14="http://schemas.microsoft.com/office/powerpoint/2010/main" val="24549879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BDFE10-CCBD-4027-888C-C08885D2DAAA}"/>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232F8721-374B-4CC2-9C39-4D4ACE1B8195}"/>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2982770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255D1D2-799E-4BCC-AFEF-E4C1CB94FBC9}"/>
              </a:ext>
            </a:extLst>
          </p:cNvPr>
          <p:cNvSpPr txBox="1"/>
          <p:nvPr/>
        </p:nvSpPr>
        <p:spPr>
          <a:xfrm>
            <a:off x="676507" y="2182505"/>
            <a:ext cx="10838985" cy="2492990"/>
          </a:xfrm>
          <a:prstGeom prst="rect">
            <a:avLst/>
          </a:prstGeom>
          <a:noFill/>
        </p:spPr>
        <p:txBody>
          <a:bodyPr wrap="square" rtlCol="0">
            <a:spAutoFit/>
          </a:bodyPr>
          <a:lstStyle/>
          <a:p>
            <a:pPr algn="just"/>
            <a:r>
              <a:rPr lang="en-GB" sz="5200" dirty="0"/>
              <a:t>The Son is the image of the invisible God.						</a:t>
            </a:r>
          </a:p>
          <a:p>
            <a:pPr algn="just"/>
            <a:r>
              <a:rPr lang="en-GB" sz="5200" dirty="0"/>
              <a:t>									</a:t>
            </a:r>
            <a:r>
              <a:rPr lang="en-GB" sz="5200" dirty="0">
                <a:solidFill>
                  <a:srgbClr val="AD2A07"/>
                </a:solidFill>
              </a:rPr>
              <a:t>Colossians 1:15</a:t>
            </a:r>
          </a:p>
        </p:txBody>
      </p:sp>
    </p:spTree>
    <p:extLst>
      <p:ext uri="{BB962C8B-B14F-4D97-AF65-F5344CB8AC3E}">
        <p14:creationId xmlns:p14="http://schemas.microsoft.com/office/powerpoint/2010/main" val="5398718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5C0DD3-6880-4A73-83EA-A9096184166B}"/>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7DA7F573-822F-48DA-8EED-B557A17E3C6F}"/>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6304086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255D1D2-799E-4BCC-AFEF-E4C1CB94FBC9}"/>
              </a:ext>
            </a:extLst>
          </p:cNvPr>
          <p:cNvSpPr txBox="1"/>
          <p:nvPr/>
        </p:nvSpPr>
        <p:spPr>
          <a:xfrm>
            <a:off x="676507" y="2582614"/>
            <a:ext cx="10838985" cy="1692771"/>
          </a:xfrm>
          <a:prstGeom prst="rect">
            <a:avLst/>
          </a:prstGeom>
          <a:noFill/>
        </p:spPr>
        <p:txBody>
          <a:bodyPr wrap="square" rtlCol="0">
            <a:spAutoFit/>
          </a:bodyPr>
          <a:lstStyle/>
          <a:p>
            <a:pPr algn="just"/>
            <a:r>
              <a:rPr lang="en-GB" sz="5200" dirty="0"/>
              <a:t>We have no king but Caesar.					</a:t>
            </a:r>
          </a:p>
          <a:p>
            <a:pPr algn="just"/>
            <a:r>
              <a:rPr lang="en-GB" sz="5200" dirty="0"/>
              <a:t>																 </a:t>
            </a:r>
            <a:r>
              <a:rPr lang="en-GB" sz="5200" dirty="0">
                <a:solidFill>
                  <a:srgbClr val="AD2A07"/>
                </a:solidFill>
              </a:rPr>
              <a:t>John 19:15</a:t>
            </a:r>
          </a:p>
        </p:txBody>
      </p:sp>
    </p:spTree>
    <p:extLst>
      <p:ext uri="{BB962C8B-B14F-4D97-AF65-F5344CB8AC3E}">
        <p14:creationId xmlns:p14="http://schemas.microsoft.com/office/powerpoint/2010/main" val="17328205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F0A09-9784-4AD8-9BB6-9ECAE53BBEA2}"/>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337EA660-E94F-4222-8774-1AC3E4EBA327}"/>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36089273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255D1D2-799E-4BCC-AFEF-E4C1CB94FBC9}"/>
              </a:ext>
            </a:extLst>
          </p:cNvPr>
          <p:cNvSpPr txBox="1"/>
          <p:nvPr/>
        </p:nvSpPr>
        <p:spPr>
          <a:xfrm>
            <a:off x="676507" y="2182505"/>
            <a:ext cx="10838985" cy="2492990"/>
          </a:xfrm>
          <a:prstGeom prst="rect">
            <a:avLst/>
          </a:prstGeom>
          <a:noFill/>
        </p:spPr>
        <p:txBody>
          <a:bodyPr wrap="square" rtlCol="0">
            <a:spAutoFit/>
          </a:bodyPr>
          <a:lstStyle/>
          <a:p>
            <a:pPr algn="just"/>
            <a:r>
              <a:rPr lang="en-GB" sz="5200" dirty="0"/>
              <a:t>We may divide our budget, but we must never divide our allegiance.</a:t>
            </a:r>
          </a:p>
          <a:p>
            <a:pPr algn="ctr"/>
            <a:r>
              <a:rPr lang="en-GB" sz="5200" dirty="0"/>
              <a:t>												        </a:t>
            </a:r>
            <a:r>
              <a:rPr lang="en-GB" sz="5200" dirty="0">
                <a:solidFill>
                  <a:srgbClr val="AD2A07"/>
                </a:solidFill>
              </a:rPr>
              <a:t> Lance Pape	</a:t>
            </a:r>
          </a:p>
        </p:txBody>
      </p:sp>
    </p:spTree>
    <p:extLst>
      <p:ext uri="{BB962C8B-B14F-4D97-AF65-F5344CB8AC3E}">
        <p14:creationId xmlns:p14="http://schemas.microsoft.com/office/powerpoint/2010/main" val="34828011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C8DF2B-015B-4DE0-9291-F56556B086E7}"/>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1ED8243C-113F-4689-A4E7-88B41FE7A0C5}"/>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16610585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255D1D2-799E-4BCC-AFEF-E4C1CB94FBC9}"/>
              </a:ext>
            </a:extLst>
          </p:cNvPr>
          <p:cNvSpPr txBox="1"/>
          <p:nvPr/>
        </p:nvSpPr>
        <p:spPr>
          <a:xfrm>
            <a:off x="676507" y="1382286"/>
            <a:ext cx="10838985" cy="4093428"/>
          </a:xfrm>
          <a:prstGeom prst="rect">
            <a:avLst/>
          </a:prstGeom>
          <a:noFill/>
        </p:spPr>
        <p:txBody>
          <a:bodyPr wrap="square" rtlCol="0">
            <a:spAutoFit/>
          </a:bodyPr>
          <a:lstStyle/>
          <a:p>
            <a:pPr algn="just"/>
            <a:r>
              <a:rPr lang="en-GB" sz="5200" dirty="0"/>
              <a:t>Anyone who loves their father or mother more than me is not worthy of me; anyone who loves their son or daughter more than me is not worthy of me. </a:t>
            </a:r>
            <a:endParaRPr lang="en-GB" sz="5200" dirty="0">
              <a:solidFill>
                <a:srgbClr val="AD2A07"/>
              </a:solidFill>
            </a:endParaRPr>
          </a:p>
        </p:txBody>
      </p:sp>
    </p:spTree>
    <p:extLst>
      <p:ext uri="{BB962C8B-B14F-4D97-AF65-F5344CB8AC3E}">
        <p14:creationId xmlns:p14="http://schemas.microsoft.com/office/powerpoint/2010/main" val="12717021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255D1D2-799E-4BCC-AFEF-E4C1CB94FBC9}"/>
              </a:ext>
            </a:extLst>
          </p:cNvPr>
          <p:cNvSpPr txBox="1"/>
          <p:nvPr/>
        </p:nvSpPr>
        <p:spPr>
          <a:xfrm>
            <a:off x="676507" y="1782395"/>
            <a:ext cx="10838985" cy="3293209"/>
          </a:xfrm>
          <a:prstGeom prst="rect">
            <a:avLst/>
          </a:prstGeom>
          <a:noFill/>
        </p:spPr>
        <p:txBody>
          <a:bodyPr wrap="square" rtlCol="0">
            <a:spAutoFit/>
          </a:bodyPr>
          <a:lstStyle/>
          <a:p>
            <a:pPr algn="just"/>
            <a:r>
              <a:rPr lang="en-GB" sz="5200" dirty="0"/>
              <a:t>Whoever does not take up their cross and follow me is not worthy of me.							     														   </a:t>
            </a:r>
            <a:r>
              <a:rPr lang="en-GB" sz="5200" dirty="0">
                <a:solidFill>
                  <a:srgbClr val="AD2A07"/>
                </a:solidFill>
              </a:rPr>
              <a:t>Matthew 10:37-38</a:t>
            </a:r>
          </a:p>
        </p:txBody>
      </p:sp>
    </p:spTree>
    <p:extLst>
      <p:ext uri="{BB962C8B-B14F-4D97-AF65-F5344CB8AC3E}">
        <p14:creationId xmlns:p14="http://schemas.microsoft.com/office/powerpoint/2010/main" val="17733592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255D1D2-799E-4BCC-AFEF-E4C1CB94FBC9}"/>
              </a:ext>
            </a:extLst>
          </p:cNvPr>
          <p:cNvSpPr txBox="1"/>
          <p:nvPr/>
        </p:nvSpPr>
        <p:spPr>
          <a:xfrm>
            <a:off x="676507" y="181957"/>
            <a:ext cx="10838985" cy="6494085"/>
          </a:xfrm>
          <a:prstGeom prst="rect">
            <a:avLst/>
          </a:prstGeom>
          <a:noFill/>
        </p:spPr>
        <p:txBody>
          <a:bodyPr wrap="square" rtlCol="0">
            <a:spAutoFit/>
          </a:bodyPr>
          <a:lstStyle/>
          <a:p>
            <a:pPr algn="just"/>
            <a:r>
              <a:rPr lang="en-GB" sz="5200" dirty="0"/>
              <a:t>Then the Pharisees went out and laid plans to trap him in his words. They sent their disciples to him along with the Herodians. “Teacher,” they said, “we know that you are a man of integrity and that you teach the way of God in accordance with the truth. </a:t>
            </a:r>
          </a:p>
        </p:txBody>
      </p:sp>
    </p:spTree>
    <p:extLst>
      <p:ext uri="{BB962C8B-B14F-4D97-AF65-F5344CB8AC3E}">
        <p14:creationId xmlns:p14="http://schemas.microsoft.com/office/powerpoint/2010/main" val="30008009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45DBD6-84DB-457D-8B01-41FEDFB5F292}"/>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83AAC8B4-7452-4161-97BD-6D68672E6583}"/>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4192978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255D1D2-799E-4BCC-AFEF-E4C1CB94FBC9}"/>
              </a:ext>
            </a:extLst>
          </p:cNvPr>
          <p:cNvSpPr txBox="1"/>
          <p:nvPr/>
        </p:nvSpPr>
        <p:spPr>
          <a:xfrm>
            <a:off x="676507" y="982176"/>
            <a:ext cx="10838985" cy="4893647"/>
          </a:xfrm>
          <a:prstGeom prst="rect">
            <a:avLst/>
          </a:prstGeom>
          <a:noFill/>
        </p:spPr>
        <p:txBody>
          <a:bodyPr wrap="square" rtlCol="0">
            <a:spAutoFit/>
          </a:bodyPr>
          <a:lstStyle/>
          <a:p>
            <a:pPr algn="just"/>
            <a:r>
              <a:rPr lang="en-GB" sz="5200" dirty="0"/>
              <a:t>The baptised have pledged their allegiance to the Prince of Peace. Baptism means we have already transferred our citizenship to the Kingdom of Heaven.						     						</a:t>
            </a:r>
            <a:r>
              <a:rPr lang="en-GB" sz="5200" dirty="0">
                <a:solidFill>
                  <a:srgbClr val="AD2A07"/>
                </a:solidFill>
              </a:rPr>
              <a:t>										Brian </a:t>
            </a:r>
            <a:r>
              <a:rPr lang="en-GB" sz="5200" dirty="0" err="1">
                <a:solidFill>
                  <a:srgbClr val="AD2A07"/>
                </a:solidFill>
              </a:rPr>
              <a:t>Zahnd</a:t>
            </a:r>
            <a:endParaRPr lang="en-GB" sz="5200" dirty="0"/>
          </a:p>
        </p:txBody>
      </p:sp>
    </p:spTree>
    <p:extLst>
      <p:ext uri="{BB962C8B-B14F-4D97-AF65-F5344CB8AC3E}">
        <p14:creationId xmlns:p14="http://schemas.microsoft.com/office/powerpoint/2010/main" val="28165632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97F30-912B-46E0-937D-8E23E0A9063C}"/>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78ECD25C-6FCE-4EBB-A0A8-216DAE343516}"/>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16746450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255D1D2-799E-4BCC-AFEF-E4C1CB94FBC9}"/>
              </a:ext>
            </a:extLst>
          </p:cNvPr>
          <p:cNvSpPr txBox="1"/>
          <p:nvPr/>
        </p:nvSpPr>
        <p:spPr>
          <a:xfrm>
            <a:off x="676507" y="1782395"/>
            <a:ext cx="10838985" cy="3293209"/>
          </a:xfrm>
          <a:prstGeom prst="rect">
            <a:avLst/>
          </a:prstGeom>
          <a:noFill/>
        </p:spPr>
        <p:txBody>
          <a:bodyPr wrap="square" rtlCol="0">
            <a:spAutoFit/>
          </a:bodyPr>
          <a:lstStyle/>
          <a:p>
            <a:pPr algn="just"/>
            <a:r>
              <a:rPr lang="en-GB" sz="5200" dirty="0"/>
              <a:t>Then God said, ‘Let us make mankind in our image, in our likeness.							     														   </a:t>
            </a:r>
            <a:r>
              <a:rPr lang="en-GB" sz="5200" dirty="0">
                <a:solidFill>
                  <a:srgbClr val="AD2A07"/>
                </a:solidFill>
              </a:rPr>
              <a:t>Genesis 1:26</a:t>
            </a:r>
          </a:p>
        </p:txBody>
      </p:sp>
    </p:spTree>
    <p:extLst>
      <p:ext uri="{BB962C8B-B14F-4D97-AF65-F5344CB8AC3E}">
        <p14:creationId xmlns:p14="http://schemas.microsoft.com/office/powerpoint/2010/main" val="13382329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763AB4-B840-40FD-BCB7-65B22BF9968C}"/>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D7AE0C59-A2EE-49C3-A347-B89FE585A7AE}"/>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16634750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255D1D2-799E-4BCC-AFEF-E4C1CB94FBC9}"/>
              </a:ext>
            </a:extLst>
          </p:cNvPr>
          <p:cNvSpPr txBox="1"/>
          <p:nvPr/>
        </p:nvSpPr>
        <p:spPr>
          <a:xfrm>
            <a:off x="676507" y="1782395"/>
            <a:ext cx="10838985" cy="3293209"/>
          </a:xfrm>
          <a:prstGeom prst="rect">
            <a:avLst/>
          </a:prstGeom>
          <a:noFill/>
        </p:spPr>
        <p:txBody>
          <a:bodyPr wrap="square" rtlCol="0">
            <a:spAutoFit/>
          </a:bodyPr>
          <a:lstStyle/>
          <a:p>
            <a:pPr algn="just"/>
            <a:r>
              <a:rPr lang="en-GB" sz="5200" dirty="0"/>
              <a:t>Rome has some authority in some matters, but God has final authority in all matters.							     							</a:t>
            </a:r>
            <a:r>
              <a:rPr lang="en-GB" sz="5200" dirty="0">
                <a:solidFill>
                  <a:srgbClr val="AD2A07"/>
                </a:solidFill>
              </a:rPr>
              <a:t>							     Timothy </a:t>
            </a:r>
            <a:r>
              <a:rPr lang="en-GB" sz="5200" dirty="0" err="1">
                <a:solidFill>
                  <a:srgbClr val="AD2A07"/>
                </a:solidFill>
              </a:rPr>
              <a:t>Geddert</a:t>
            </a:r>
            <a:endParaRPr lang="en-GB" sz="5200" dirty="0">
              <a:solidFill>
                <a:srgbClr val="AD2A07"/>
              </a:solidFill>
            </a:endParaRPr>
          </a:p>
        </p:txBody>
      </p:sp>
    </p:spTree>
    <p:extLst>
      <p:ext uri="{BB962C8B-B14F-4D97-AF65-F5344CB8AC3E}">
        <p14:creationId xmlns:p14="http://schemas.microsoft.com/office/powerpoint/2010/main" val="3156302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45DBD6-84DB-457D-8B01-41FEDFB5F292}"/>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83AAC8B4-7452-4161-97BD-6D68672E6583}"/>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31461276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255D1D2-799E-4BCC-AFEF-E4C1CB94FBC9}"/>
              </a:ext>
            </a:extLst>
          </p:cNvPr>
          <p:cNvSpPr txBox="1"/>
          <p:nvPr/>
        </p:nvSpPr>
        <p:spPr>
          <a:xfrm>
            <a:off x="676507" y="982176"/>
            <a:ext cx="10838985" cy="4893647"/>
          </a:xfrm>
          <a:prstGeom prst="rect">
            <a:avLst/>
          </a:prstGeom>
          <a:noFill/>
        </p:spPr>
        <p:txBody>
          <a:bodyPr wrap="square" rtlCol="0">
            <a:spAutoFit/>
          </a:bodyPr>
          <a:lstStyle/>
          <a:p>
            <a:pPr algn="just"/>
            <a:r>
              <a:rPr lang="en-GB" sz="5200" dirty="0"/>
              <a:t>As the hound follows the hare, never ceasing in its running, ever drawing nearer in the chase, with unhurrying and unperturbed pace, so does God follow the fleeing soul by His Divine grace. </a:t>
            </a:r>
            <a:endParaRPr lang="en-GB" sz="5200" dirty="0">
              <a:solidFill>
                <a:srgbClr val="AD2A07"/>
              </a:solidFill>
            </a:endParaRPr>
          </a:p>
        </p:txBody>
      </p:sp>
    </p:spTree>
    <p:extLst>
      <p:ext uri="{BB962C8B-B14F-4D97-AF65-F5344CB8AC3E}">
        <p14:creationId xmlns:p14="http://schemas.microsoft.com/office/powerpoint/2010/main" val="32017914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255D1D2-799E-4BCC-AFEF-E4C1CB94FBC9}"/>
              </a:ext>
            </a:extLst>
          </p:cNvPr>
          <p:cNvSpPr txBox="1"/>
          <p:nvPr/>
        </p:nvSpPr>
        <p:spPr>
          <a:xfrm>
            <a:off x="676507" y="1382286"/>
            <a:ext cx="10838985" cy="4093428"/>
          </a:xfrm>
          <a:prstGeom prst="rect">
            <a:avLst/>
          </a:prstGeom>
          <a:noFill/>
        </p:spPr>
        <p:txBody>
          <a:bodyPr wrap="square" rtlCol="0">
            <a:spAutoFit/>
          </a:bodyPr>
          <a:lstStyle/>
          <a:p>
            <a:pPr algn="just"/>
            <a:r>
              <a:rPr lang="en-GB" sz="5200" dirty="0"/>
              <a:t>And though in sin or in human love, away from God it seeks to hide itself, Divine grace follows after, unwearyingly follows ever after. </a:t>
            </a:r>
          </a:p>
          <a:p>
            <a:pPr algn="just"/>
            <a:r>
              <a:rPr lang="en-GB" sz="5200" dirty="0"/>
              <a:t>														  </a:t>
            </a:r>
            <a:r>
              <a:rPr lang="en-GB" sz="5200" dirty="0">
                <a:solidFill>
                  <a:srgbClr val="AD2A07"/>
                </a:solidFill>
              </a:rPr>
              <a:t>JFX </a:t>
            </a:r>
            <a:r>
              <a:rPr lang="en-GB" sz="5200" dirty="0" err="1">
                <a:solidFill>
                  <a:srgbClr val="AD2A07"/>
                </a:solidFill>
              </a:rPr>
              <a:t>O’Conor</a:t>
            </a:r>
            <a:endParaRPr lang="en-GB" sz="5200" dirty="0">
              <a:solidFill>
                <a:srgbClr val="AD2A07"/>
              </a:solidFill>
            </a:endParaRPr>
          </a:p>
        </p:txBody>
      </p:sp>
    </p:spTree>
    <p:extLst>
      <p:ext uri="{BB962C8B-B14F-4D97-AF65-F5344CB8AC3E}">
        <p14:creationId xmlns:p14="http://schemas.microsoft.com/office/powerpoint/2010/main" val="29399397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45DBD6-84DB-457D-8B01-41FEDFB5F292}"/>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83AAC8B4-7452-4161-97BD-6D68672E6583}"/>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17897645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255D1D2-799E-4BCC-AFEF-E4C1CB94FBC9}"/>
              </a:ext>
            </a:extLst>
          </p:cNvPr>
          <p:cNvSpPr txBox="1"/>
          <p:nvPr/>
        </p:nvSpPr>
        <p:spPr>
          <a:xfrm>
            <a:off x="676507" y="1382286"/>
            <a:ext cx="10838985" cy="4093428"/>
          </a:xfrm>
          <a:prstGeom prst="rect">
            <a:avLst/>
          </a:prstGeom>
          <a:noFill/>
        </p:spPr>
        <p:txBody>
          <a:bodyPr wrap="square" rtlCol="0">
            <a:spAutoFit/>
          </a:bodyPr>
          <a:lstStyle/>
          <a:p>
            <a:pPr algn="just"/>
            <a:r>
              <a:rPr lang="en-GB" sz="5200" dirty="0"/>
              <a:t>You aren’t swayed by others, because you pay no attention to who they are. Tell us then, what is your opinion? Is it right to pay the imperial tax to Caesar or not?”</a:t>
            </a:r>
          </a:p>
        </p:txBody>
      </p:sp>
    </p:spTree>
    <p:extLst>
      <p:ext uri="{BB962C8B-B14F-4D97-AF65-F5344CB8AC3E}">
        <p14:creationId xmlns:p14="http://schemas.microsoft.com/office/powerpoint/2010/main" val="257740670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255D1D2-799E-4BCC-AFEF-E4C1CB94FBC9}"/>
              </a:ext>
            </a:extLst>
          </p:cNvPr>
          <p:cNvSpPr txBox="1"/>
          <p:nvPr/>
        </p:nvSpPr>
        <p:spPr>
          <a:xfrm>
            <a:off x="676507" y="1782395"/>
            <a:ext cx="10838985" cy="3293209"/>
          </a:xfrm>
          <a:prstGeom prst="rect">
            <a:avLst/>
          </a:prstGeom>
          <a:noFill/>
        </p:spPr>
        <p:txBody>
          <a:bodyPr wrap="square" rtlCol="0">
            <a:spAutoFit/>
          </a:bodyPr>
          <a:lstStyle/>
          <a:p>
            <a:pPr algn="just"/>
            <a:r>
              <a:rPr lang="en-GB" sz="5200" dirty="0"/>
              <a:t>Sin is not just the doing of bad things, but the making of good things into ultimate things.						     							</a:t>
            </a:r>
            <a:r>
              <a:rPr lang="en-GB" sz="5200" dirty="0">
                <a:solidFill>
                  <a:srgbClr val="AD2A07"/>
                </a:solidFill>
              </a:rPr>
              <a:t>								    Tim Keller</a:t>
            </a:r>
          </a:p>
        </p:txBody>
      </p:sp>
    </p:spTree>
    <p:extLst>
      <p:ext uri="{BB962C8B-B14F-4D97-AF65-F5344CB8AC3E}">
        <p14:creationId xmlns:p14="http://schemas.microsoft.com/office/powerpoint/2010/main" val="16733721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45DBD6-84DB-457D-8B01-41FEDFB5F292}"/>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83AAC8B4-7452-4161-97BD-6D68672E6583}"/>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82357055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255D1D2-799E-4BCC-AFEF-E4C1CB94FBC9}"/>
              </a:ext>
            </a:extLst>
          </p:cNvPr>
          <p:cNvSpPr txBox="1"/>
          <p:nvPr/>
        </p:nvSpPr>
        <p:spPr>
          <a:xfrm>
            <a:off x="676507" y="1782395"/>
            <a:ext cx="10838985" cy="3293209"/>
          </a:xfrm>
          <a:prstGeom prst="rect">
            <a:avLst/>
          </a:prstGeom>
          <a:noFill/>
        </p:spPr>
        <p:txBody>
          <a:bodyPr wrap="square" rtlCol="0">
            <a:spAutoFit/>
          </a:bodyPr>
          <a:lstStyle/>
          <a:p>
            <a:pPr algn="just"/>
            <a:r>
              <a:rPr lang="en-GB" sz="5200" dirty="0"/>
              <a:t>I will give them an undivided heart and put a new spirit in them; I will remove their heart of stone and give them a heart of flesh. </a:t>
            </a:r>
            <a:endParaRPr lang="en-GB" sz="5200" dirty="0">
              <a:solidFill>
                <a:srgbClr val="AD2A07"/>
              </a:solidFill>
            </a:endParaRPr>
          </a:p>
        </p:txBody>
      </p:sp>
    </p:spTree>
    <p:extLst>
      <p:ext uri="{BB962C8B-B14F-4D97-AF65-F5344CB8AC3E}">
        <p14:creationId xmlns:p14="http://schemas.microsoft.com/office/powerpoint/2010/main" val="34194470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255D1D2-799E-4BCC-AFEF-E4C1CB94FBC9}"/>
              </a:ext>
            </a:extLst>
          </p:cNvPr>
          <p:cNvSpPr txBox="1"/>
          <p:nvPr/>
        </p:nvSpPr>
        <p:spPr>
          <a:xfrm>
            <a:off x="676507" y="1382286"/>
            <a:ext cx="10838985" cy="4093428"/>
          </a:xfrm>
          <a:prstGeom prst="rect">
            <a:avLst/>
          </a:prstGeom>
          <a:noFill/>
        </p:spPr>
        <p:txBody>
          <a:bodyPr wrap="square" rtlCol="0">
            <a:spAutoFit/>
          </a:bodyPr>
          <a:lstStyle/>
          <a:p>
            <a:pPr algn="just"/>
            <a:r>
              <a:rPr lang="en-GB" sz="5200" dirty="0"/>
              <a:t>They will follow my decrees and be careful to keep my laws. They will be my people, and I will be their God.</a:t>
            </a:r>
          </a:p>
          <a:p>
            <a:pPr algn="just"/>
            <a:r>
              <a:rPr lang="en-GB" sz="5200" dirty="0">
                <a:solidFill>
                  <a:srgbClr val="AD2A07"/>
                </a:solidFill>
              </a:rPr>
              <a:t>							Ezekiel 11:19-20</a:t>
            </a:r>
          </a:p>
        </p:txBody>
      </p:sp>
    </p:spTree>
    <p:extLst>
      <p:ext uri="{BB962C8B-B14F-4D97-AF65-F5344CB8AC3E}">
        <p14:creationId xmlns:p14="http://schemas.microsoft.com/office/powerpoint/2010/main" val="333143783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58907-263A-4E6F-AE61-144822152CCB}"/>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3D3042E0-B825-4858-9FA6-DD01ADA75CAA}"/>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87507618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255D1D2-799E-4BCC-AFEF-E4C1CB94FBC9}"/>
              </a:ext>
            </a:extLst>
          </p:cNvPr>
          <p:cNvSpPr txBox="1"/>
          <p:nvPr/>
        </p:nvSpPr>
        <p:spPr>
          <a:xfrm>
            <a:off x="676507" y="1382286"/>
            <a:ext cx="10838985" cy="4093428"/>
          </a:xfrm>
          <a:prstGeom prst="rect">
            <a:avLst/>
          </a:prstGeom>
          <a:noFill/>
        </p:spPr>
        <p:txBody>
          <a:bodyPr wrap="square" rtlCol="0">
            <a:spAutoFit/>
          </a:bodyPr>
          <a:lstStyle/>
          <a:p>
            <a:pPr algn="just"/>
            <a:r>
              <a:rPr lang="en-GB" sz="5200" dirty="0"/>
              <a:t>I am saying this for your own good, not to restrict you, but that you may live in a right way in undivided devotion to the Lord.														  							</a:t>
            </a:r>
            <a:r>
              <a:rPr lang="en-GB" sz="5200" dirty="0">
                <a:solidFill>
                  <a:srgbClr val="AD2A07"/>
                </a:solidFill>
              </a:rPr>
              <a:t>1 Corinthians 7:35</a:t>
            </a:r>
          </a:p>
        </p:txBody>
      </p:sp>
    </p:spTree>
    <p:extLst>
      <p:ext uri="{BB962C8B-B14F-4D97-AF65-F5344CB8AC3E}">
        <p14:creationId xmlns:p14="http://schemas.microsoft.com/office/powerpoint/2010/main" val="26464496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CABBB-D89A-4627-BC0C-0B30E6305600}"/>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FE7E446D-8248-4844-B6C4-456596AE463A}"/>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224808104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B2B52704-DC80-4C14-8654-1828270529FC}"/>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b="7488"/>
          <a:stretch/>
        </p:blipFill>
        <p:spPr>
          <a:xfrm>
            <a:off x="3966746" y="145173"/>
            <a:ext cx="4258507" cy="6567653"/>
          </a:xfrm>
        </p:spPr>
      </p:pic>
    </p:spTree>
    <p:extLst>
      <p:ext uri="{BB962C8B-B14F-4D97-AF65-F5344CB8AC3E}">
        <p14:creationId xmlns:p14="http://schemas.microsoft.com/office/powerpoint/2010/main" val="297758932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03502C-4BC9-449C-BBC1-8831CEC16044}"/>
              </a:ext>
            </a:extLst>
          </p:cNvPr>
          <p:cNvSpPr>
            <a:spLocks noGrp="1"/>
          </p:cNvSpPr>
          <p:nvPr>
            <p:ph type="ctrTitle"/>
          </p:nvPr>
        </p:nvSpPr>
        <p:spPr>
          <a:xfrm>
            <a:off x="1033669" y="2027582"/>
            <a:ext cx="10124661" cy="1719470"/>
          </a:xfrm>
        </p:spPr>
        <p:txBody>
          <a:bodyPr/>
          <a:lstStyle/>
          <a:p>
            <a:r>
              <a:rPr lang="en-GB" sz="12500" dirty="0"/>
              <a:t>Built to worship</a:t>
            </a:r>
          </a:p>
        </p:txBody>
      </p:sp>
    </p:spTree>
    <p:extLst>
      <p:ext uri="{BB962C8B-B14F-4D97-AF65-F5344CB8AC3E}">
        <p14:creationId xmlns:p14="http://schemas.microsoft.com/office/powerpoint/2010/main" val="31609578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255D1D2-799E-4BCC-AFEF-E4C1CB94FBC9}"/>
              </a:ext>
            </a:extLst>
          </p:cNvPr>
          <p:cNvSpPr txBox="1"/>
          <p:nvPr/>
        </p:nvSpPr>
        <p:spPr>
          <a:xfrm>
            <a:off x="676507" y="582067"/>
            <a:ext cx="10838985" cy="5693866"/>
          </a:xfrm>
          <a:prstGeom prst="rect">
            <a:avLst/>
          </a:prstGeom>
          <a:noFill/>
        </p:spPr>
        <p:txBody>
          <a:bodyPr wrap="square" rtlCol="0">
            <a:spAutoFit/>
          </a:bodyPr>
          <a:lstStyle/>
          <a:p>
            <a:pPr algn="just"/>
            <a:r>
              <a:rPr lang="en-GB" sz="5200" dirty="0"/>
              <a:t>But Jesus, knowing their evil intent, said, “You hypocrites, why are you trying to trap me? Show me the coin used for paying the tax.” They brought him a denarius, and he asked them, “Whose image is this? And whose inscription?”</a:t>
            </a:r>
          </a:p>
        </p:txBody>
      </p:sp>
    </p:spTree>
    <p:extLst>
      <p:ext uri="{BB962C8B-B14F-4D97-AF65-F5344CB8AC3E}">
        <p14:creationId xmlns:p14="http://schemas.microsoft.com/office/powerpoint/2010/main" val="3790765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255D1D2-799E-4BCC-AFEF-E4C1CB94FBC9}"/>
              </a:ext>
            </a:extLst>
          </p:cNvPr>
          <p:cNvSpPr txBox="1"/>
          <p:nvPr/>
        </p:nvSpPr>
        <p:spPr>
          <a:xfrm>
            <a:off x="676507" y="1782395"/>
            <a:ext cx="10838985" cy="3293209"/>
          </a:xfrm>
          <a:prstGeom prst="rect">
            <a:avLst/>
          </a:prstGeom>
          <a:noFill/>
        </p:spPr>
        <p:txBody>
          <a:bodyPr wrap="square" rtlCol="0">
            <a:spAutoFit/>
          </a:bodyPr>
          <a:lstStyle/>
          <a:p>
            <a:pPr algn="just"/>
            <a:r>
              <a:rPr lang="en-GB" sz="5200" dirty="0"/>
              <a:t>“Caesar’s,” they replied.</a:t>
            </a:r>
          </a:p>
          <a:p>
            <a:pPr algn="just"/>
            <a:r>
              <a:rPr lang="en-GB" sz="5200" dirty="0"/>
              <a:t>Then he said to them, “So give back to Caesar what is Caesar’s, and to God what is God’s.”</a:t>
            </a:r>
          </a:p>
        </p:txBody>
      </p:sp>
    </p:spTree>
    <p:extLst>
      <p:ext uri="{BB962C8B-B14F-4D97-AF65-F5344CB8AC3E}">
        <p14:creationId xmlns:p14="http://schemas.microsoft.com/office/powerpoint/2010/main" val="21262779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255D1D2-799E-4BCC-AFEF-E4C1CB94FBC9}"/>
              </a:ext>
            </a:extLst>
          </p:cNvPr>
          <p:cNvSpPr txBox="1"/>
          <p:nvPr/>
        </p:nvSpPr>
        <p:spPr>
          <a:xfrm>
            <a:off x="676507" y="1782395"/>
            <a:ext cx="10838985" cy="3293209"/>
          </a:xfrm>
          <a:prstGeom prst="rect">
            <a:avLst/>
          </a:prstGeom>
          <a:noFill/>
        </p:spPr>
        <p:txBody>
          <a:bodyPr wrap="square" rtlCol="0">
            <a:spAutoFit/>
          </a:bodyPr>
          <a:lstStyle/>
          <a:p>
            <a:pPr algn="just"/>
            <a:r>
              <a:rPr lang="en-GB" sz="5200" dirty="0"/>
              <a:t>When they heard this, they were amazed. So they left him and went away.</a:t>
            </a:r>
          </a:p>
          <a:p>
            <a:pPr algn="ctr"/>
            <a:r>
              <a:rPr lang="en-GB" sz="5200" dirty="0"/>
              <a:t>											</a:t>
            </a:r>
            <a:r>
              <a:rPr lang="en-GB" sz="5200" dirty="0">
                <a:solidFill>
                  <a:srgbClr val="AD2A07"/>
                </a:solidFill>
              </a:rPr>
              <a:t>Matthew 22:15-22</a:t>
            </a:r>
          </a:p>
        </p:txBody>
      </p:sp>
    </p:spTree>
    <p:extLst>
      <p:ext uri="{BB962C8B-B14F-4D97-AF65-F5344CB8AC3E}">
        <p14:creationId xmlns:p14="http://schemas.microsoft.com/office/powerpoint/2010/main" val="5360496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667647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255D1D2-799E-4BCC-AFEF-E4C1CB94FBC9}"/>
              </a:ext>
            </a:extLst>
          </p:cNvPr>
          <p:cNvSpPr txBox="1"/>
          <p:nvPr/>
        </p:nvSpPr>
        <p:spPr>
          <a:xfrm>
            <a:off x="676507" y="2182505"/>
            <a:ext cx="10838985" cy="2492990"/>
          </a:xfrm>
          <a:prstGeom prst="rect">
            <a:avLst/>
          </a:prstGeom>
          <a:noFill/>
        </p:spPr>
        <p:txBody>
          <a:bodyPr wrap="square" rtlCol="0">
            <a:spAutoFit/>
          </a:bodyPr>
          <a:lstStyle/>
          <a:p>
            <a:pPr algn="just"/>
            <a:r>
              <a:rPr lang="en-GB" sz="5200" dirty="0"/>
              <a:t>Taxation is no better than downright slavery.</a:t>
            </a:r>
            <a:r>
              <a:rPr lang="en-GB" sz="5200" dirty="0">
                <a:solidFill>
                  <a:srgbClr val="AD2A07"/>
                </a:solidFill>
              </a:rPr>
              <a:t>																						Judas the Galilean</a:t>
            </a:r>
          </a:p>
        </p:txBody>
      </p:sp>
    </p:spTree>
    <p:extLst>
      <p:ext uri="{BB962C8B-B14F-4D97-AF65-F5344CB8AC3E}">
        <p14:creationId xmlns:p14="http://schemas.microsoft.com/office/powerpoint/2010/main" val="3011090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72E31-20C3-4C97-8E09-64D45D1AFB88}"/>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86215A93-F483-4CCE-AF77-50131B5917E6}"/>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17816740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TM03090434[[fn=Wood Type]]</Template>
  <TotalTime>467</TotalTime>
  <Words>529</Words>
  <Application>Microsoft Office PowerPoint</Application>
  <PresentationFormat>Widescreen</PresentationFormat>
  <Paragraphs>32</Paragraphs>
  <Slides>38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38</vt:i4>
      </vt:variant>
    </vt:vector>
  </HeadingPairs>
  <TitlesOfParts>
    <vt:vector size="42" baseType="lpstr">
      <vt:lpstr>Rockwell</vt:lpstr>
      <vt:lpstr>Rockwell Condensed</vt:lpstr>
      <vt:lpstr>Wingdings</vt:lpstr>
      <vt:lpstr>Wood Type</vt:lpstr>
      <vt:lpstr>Built to worship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Built to worship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Built to worship</dc:title>
  <dc:creator>David Gilmour</dc:creator>
  <cp:lastModifiedBy>Church</cp:lastModifiedBy>
  <cp:revision>11</cp:revision>
  <dcterms:created xsi:type="dcterms:W3CDTF">2019-04-30T15:52:28Z</dcterms:created>
  <dcterms:modified xsi:type="dcterms:W3CDTF">2019-07-24T12:11:46Z</dcterms:modified>
</cp:coreProperties>
</file>