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11" r:id="rId4"/>
    <p:sldId id="300" r:id="rId5"/>
    <p:sldId id="261" r:id="rId6"/>
    <p:sldId id="301" r:id="rId7"/>
    <p:sldId id="312" r:id="rId8"/>
    <p:sldId id="314" r:id="rId9"/>
    <p:sldId id="313" r:id="rId10"/>
    <p:sldId id="315" r:id="rId11"/>
    <p:sldId id="302" r:id="rId12"/>
    <p:sldId id="265" r:id="rId13"/>
    <p:sldId id="307" r:id="rId14"/>
    <p:sldId id="271" r:id="rId15"/>
    <p:sldId id="316" r:id="rId16"/>
    <p:sldId id="270" r:id="rId17"/>
    <p:sldId id="276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03/08/2018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03/08/2018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03/08/2018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66367-2BFC-4CC7-8481-AF0D5916953A}" type="datetimeFigureOut">
              <a:rPr lang="en-GB" smtClean="0"/>
              <a:pPr/>
              <a:t>03/08/2018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66367-2BFC-4CC7-8481-AF0D5916953A}" type="datetimeFigureOut">
              <a:rPr lang="en-GB" smtClean="0"/>
              <a:pPr/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41B45-49D6-4C26-B8E1-890EF30F421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alyst tit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8597" t="2839" r="19161" b="12002"/>
          <a:stretch>
            <a:fillRect/>
          </a:stretch>
        </p:blipFill>
        <p:spPr>
          <a:xfrm>
            <a:off x="611560" y="188640"/>
            <a:ext cx="7863274" cy="604867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  <p:sp>
        <p:nvSpPr>
          <p:cNvPr id="7" name="TextBox 6"/>
          <p:cNvSpPr txBox="1"/>
          <p:nvPr/>
        </p:nvSpPr>
        <p:spPr>
          <a:xfrm>
            <a:off x="395536" y="692696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For now we see only a reflection as in a mirror; then we shall see face to face</a:t>
            </a:r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. Now I know in part; then I shall know fully, even as I am fully known</a:t>
            </a:r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.</a:t>
            </a:r>
            <a:endParaRPr lang="en-GB" sz="40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  <p:sp>
        <p:nvSpPr>
          <p:cNvPr id="7" name="TextBox 6"/>
          <p:cNvSpPr txBox="1"/>
          <p:nvPr/>
        </p:nvSpPr>
        <p:spPr>
          <a:xfrm>
            <a:off x="395536" y="692696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And now these three remain: faith, hope and love. But the greatest of these is love.</a:t>
            </a:r>
          </a:p>
          <a:p>
            <a:pPr algn="ctr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		</a:t>
            </a:r>
            <a:r>
              <a:rPr lang="en-GB" sz="4000" b="1" i="1" dirty="0" smtClean="0">
                <a:solidFill>
                  <a:schemeClr val="bg1"/>
                </a:solidFill>
                <a:latin typeface="Candara" pitchFamily="34" charset="0"/>
              </a:rPr>
              <a:t>1 Corinthians 13</a:t>
            </a:r>
            <a:endParaRPr lang="en-GB" sz="40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  <p:sp>
        <p:nvSpPr>
          <p:cNvPr id="7" name="TextBox 6"/>
          <p:cNvSpPr txBox="1"/>
          <p:nvPr/>
        </p:nvSpPr>
        <p:spPr>
          <a:xfrm>
            <a:off x="395536" y="404664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If I speak with human eloquence and angelic ecstasy but don’t love, I’m nothing but the creaking of a rusty gate. If I speak God’s word with power, revealing all His mysteries and making everything plain as day, </a:t>
            </a:r>
            <a:endParaRPr lang="en-GB" sz="40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  <p:sp>
        <p:nvSpPr>
          <p:cNvPr id="7" name="TextBox 6"/>
          <p:cNvSpPr txBox="1"/>
          <p:nvPr/>
        </p:nvSpPr>
        <p:spPr>
          <a:xfrm>
            <a:off x="395536" y="404664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and if I have faith that says to a mountain, ‘Jump,’ and it jumps, but I don’t love, I’m nothing. If I give everything I own to the poor and even go to the stake to be burned as a martyr, but I don’t love, I’ve gotten nowhere.</a:t>
            </a:r>
            <a:endParaRPr lang="en-GB" sz="40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  <p:sp>
        <p:nvSpPr>
          <p:cNvPr id="7" name="TextBox 6"/>
          <p:cNvSpPr txBox="1"/>
          <p:nvPr/>
        </p:nvSpPr>
        <p:spPr>
          <a:xfrm>
            <a:off x="395536" y="1124744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So, no matter what I say, what I believe, and what I do, I’m bankrupt without love.</a:t>
            </a:r>
            <a:endParaRPr lang="en-GB" sz="40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  <p:sp>
        <p:nvSpPr>
          <p:cNvPr id="7" name="TextBox 6"/>
          <p:cNvSpPr txBox="1"/>
          <p:nvPr/>
        </p:nvSpPr>
        <p:spPr>
          <a:xfrm>
            <a:off x="395536" y="764704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Not all of us can do great things. But we can all do small things with great love</a:t>
            </a:r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.</a:t>
            </a:r>
          </a:p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	</a:t>
            </a:r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	</a:t>
            </a:r>
            <a:r>
              <a:rPr lang="en-GB" sz="4000" b="1" i="1" dirty="0" smtClean="0">
                <a:solidFill>
                  <a:schemeClr val="bg1"/>
                </a:solidFill>
                <a:latin typeface="Candara" pitchFamily="34" charset="0"/>
              </a:rPr>
              <a:t>Mother Teresa</a:t>
            </a:r>
            <a:endParaRPr lang="en-GB" sz="40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  <p:sp>
        <p:nvSpPr>
          <p:cNvPr id="7" name="TextBox 6"/>
          <p:cNvSpPr txBox="1"/>
          <p:nvPr/>
        </p:nvSpPr>
        <p:spPr>
          <a:xfrm>
            <a:off x="395536" y="836712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If I speak in the tongues of men or of angels, but do not have love, I am only a resounding gong or a clanging cymbal. </a:t>
            </a:r>
            <a:endParaRPr lang="en-GB" sz="38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  <p:sp>
        <p:nvSpPr>
          <p:cNvPr id="7" name="TextBox 6"/>
          <p:cNvSpPr txBox="1"/>
          <p:nvPr/>
        </p:nvSpPr>
        <p:spPr>
          <a:xfrm>
            <a:off x="395536" y="548680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If </a:t>
            </a:r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I have the gift of prophecy and can fathom all mysteries and all knowledge, and if I have a faith that can move mountains, but do not have love, I am nothing. </a:t>
            </a:r>
            <a:endParaRPr lang="en-GB" sz="38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  <p:sp>
        <p:nvSpPr>
          <p:cNvPr id="7" name="TextBox 6"/>
          <p:cNvSpPr txBox="1"/>
          <p:nvPr/>
        </p:nvSpPr>
        <p:spPr>
          <a:xfrm>
            <a:off x="395536" y="764704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If I give all I possess to the poor and give over my body to hardship that I may boast, but do not have love, I gain nothing.</a:t>
            </a:r>
            <a:endParaRPr lang="en-GB" sz="40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  <p:sp>
        <p:nvSpPr>
          <p:cNvPr id="7" name="TextBox 6"/>
          <p:cNvSpPr txBox="1"/>
          <p:nvPr/>
        </p:nvSpPr>
        <p:spPr>
          <a:xfrm>
            <a:off x="395536" y="404664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Love is patient, love is kind. It does not envy, it does not boast, it is not proud. It does not dishonour others, it is not self-seeking, it is not easily angered, it keeps no record of wrongs. </a:t>
            </a:r>
            <a:endParaRPr lang="en-GB" sz="40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  <p:sp>
        <p:nvSpPr>
          <p:cNvPr id="7" name="TextBox 6"/>
          <p:cNvSpPr txBox="1"/>
          <p:nvPr/>
        </p:nvSpPr>
        <p:spPr>
          <a:xfrm>
            <a:off x="395536" y="764704"/>
            <a:ext cx="835292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800" b="1" dirty="0" smtClean="0">
                <a:solidFill>
                  <a:schemeClr val="bg1"/>
                </a:solidFill>
                <a:latin typeface="Candara" pitchFamily="34" charset="0"/>
              </a:rPr>
              <a:t>Love does not delight in evil but rejoices with the truth. It always protects, always trusts, always hopes, always </a:t>
            </a:r>
            <a:r>
              <a:rPr lang="en-GB" sz="3800" b="1" dirty="0" smtClean="0">
                <a:solidFill>
                  <a:schemeClr val="bg1"/>
                </a:solidFill>
                <a:latin typeface="Candara" pitchFamily="34" charset="0"/>
              </a:rPr>
              <a:t>perseveres. Love </a:t>
            </a:r>
            <a:r>
              <a:rPr lang="en-GB" sz="3800" b="1" dirty="0" smtClean="0">
                <a:solidFill>
                  <a:schemeClr val="bg1"/>
                </a:solidFill>
                <a:latin typeface="Candara" pitchFamily="34" charset="0"/>
              </a:rPr>
              <a:t>never fails.</a:t>
            </a:r>
            <a:endParaRPr lang="en-GB" sz="38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  <p:sp>
        <p:nvSpPr>
          <p:cNvPr id="7" name="TextBox 6"/>
          <p:cNvSpPr txBox="1"/>
          <p:nvPr/>
        </p:nvSpPr>
        <p:spPr>
          <a:xfrm>
            <a:off x="395536" y="836712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But where there are prophecies, they will cease; where there are tongues, they will be stilled; where there is knowledge, it will pass away. </a:t>
            </a:r>
            <a:endParaRPr lang="en-GB" sz="40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  <p:sp>
        <p:nvSpPr>
          <p:cNvPr id="7" name="TextBox 6"/>
          <p:cNvSpPr txBox="1"/>
          <p:nvPr/>
        </p:nvSpPr>
        <p:spPr>
          <a:xfrm>
            <a:off x="395536" y="836712"/>
            <a:ext cx="83529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For </a:t>
            </a:r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we know in part and we prophesy in part, but when completeness comes, what is in part disappears. </a:t>
            </a:r>
            <a:endParaRPr lang="en-GB" sz="40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tching-Fire-logo-and-wordmark-shadow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8966" r="31771" b="46865"/>
          <a:stretch>
            <a:fillRect/>
          </a:stretch>
        </p:blipFill>
        <p:spPr>
          <a:xfrm>
            <a:off x="3347864" y="3645024"/>
            <a:ext cx="2448272" cy="2920192"/>
          </a:xfrm>
        </p:spPr>
      </p:pic>
      <p:sp>
        <p:nvSpPr>
          <p:cNvPr id="7" name="TextBox 6"/>
          <p:cNvSpPr txBox="1"/>
          <p:nvPr/>
        </p:nvSpPr>
        <p:spPr>
          <a:xfrm>
            <a:off x="395536" y="620688"/>
            <a:ext cx="83529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4000" b="1" dirty="0" smtClean="0">
                <a:solidFill>
                  <a:schemeClr val="bg1"/>
                </a:solidFill>
                <a:latin typeface="Candara" pitchFamily="34" charset="0"/>
              </a:rPr>
              <a:t>When I was a child, I talked like a child, I thought like a child, I reasoned like a child. When I became a man, I put the ways of childhood behind me. </a:t>
            </a:r>
            <a:endParaRPr lang="en-GB" sz="4000" b="1" dirty="0" smtClean="0">
              <a:solidFill>
                <a:schemeClr val="bg1"/>
              </a:solidFill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1451</TotalTime>
  <Words>464</Words>
  <Application>Microsoft Office PowerPoint</Application>
  <PresentationFormat>On-screen Show (4:3)</PresentationFormat>
  <Paragraphs>16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Gilmour</dc:creator>
  <cp:lastModifiedBy>David Gilmour</cp:lastModifiedBy>
  <cp:revision>7</cp:revision>
  <dcterms:created xsi:type="dcterms:W3CDTF">2018-05-29T15:02:07Z</dcterms:created>
  <dcterms:modified xsi:type="dcterms:W3CDTF">2018-08-03T15:45:30Z</dcterms:modified>
</cp:coreProperties>
</file>