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9E7B6-3519-43E0-AE4C-514185323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A8D55-0B54-44E4-935C-30689E923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79E50-9986-4B4A-90E1-B33BD757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0E77D-661C-4921-A12D-5BFB23BC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9FB36-3C12-4EFF-9028-1D559F28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2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DAE4-E7E5-4DA9-B5F8-FC5C8E5B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96CD8-999B-4047-B6CF-42965437A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19B9-9B66-4A44-8F11-7514A667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5CE1-F5FD-42A7-B626-3A9D239A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52859-C6A8-44CA-8105-EE8BF206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72A1EF-D1C7-4165-A1CD-5D8A07A9E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BFDB7-C8ED-4F43-A4C4-668909281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7EEF5-2905-44F5-8845-493D233D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F1207-FBD6-4571-8F02-1BD3EDB6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9EDE8-D095-41CD-8166-C5FF4978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3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7CE7-DC2C-4B62-900C-2EF5EA7A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A4FA6-1772-47EA-80A4-70E493BCE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23C86-B098-4015-9E44-5771C012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A5EAA-42A7-4DFC-8902-50C8892F9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E61B2-4583-49D5-AF83-0D29109D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5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2A34-3D26-41A2-8F6F-86645C5F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9AF7-1E2B-4EEB-9A6C-B83051615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4F823-C9EF-4932-B71C-7C890C3F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318F-8D5A-4AA3-8606-1EEA1381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B7CE8-CA1E-404E-AB5F-F62CBC57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6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EB5DA-2299-4DE4-9A89-C901AB88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6E408-D5BD-4835-AD32-BFFCD9FE7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89C9-A6DC-41FA-82F7-D20DEA01C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4A580-0926-46DB-B29F-D246B82E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8D2A8-EEDE-4BD2-BB8F-ED93EB3F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DB4DF-785C-4CCC-95BC-E8F7124E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2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257F-FAF2-42E4-BB65-DD1B6E5AB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37A1C-1686-4758-A322-41E6B907F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430E1-C389-4B2D-86AC-6F6263FD6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EF3B7-3223-46B8-AB5A-429432786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C0C36-7DE4-47DB-B88F-C3251B914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73D89-2373-4AA2-849A-C0DDDFCF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3CB74B-EE40-48E5-B259-B9E967BF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7211E-0C83-4713-BB10-F9580E54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2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EF7D-481D-4AE5-A597-4FA79FB7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4862C-78DC-48A6-AC06-D7204162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E7E8E-C2EB-421E-A7C0-2B2DAAE9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E5720-AFFB-4A2B-B35D-4D4A3A0F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79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1E221-8C7A-4006-A8DC-74124859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DE239-9639-4B00-9752-6157AF68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5CD3F-6672-45F9-BD8B-251843D4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6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4990-F17A-45F6-9E74-087018B00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BD98-F158-46A2-B007-BAD771CC5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6C684-A991-482C-9D92-682977D78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0426E-FC38-419B-BA46-71B57FA1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469E7-931C-4314-AC3A-0F438675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5EAE6-4705-4055-BA0D-6625D783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3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0B1C-4A14-4DD8-B630-F8674BD4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084350-22BA-4784-8D68-C9643E780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372D4-B633-4A7D-A12A-12C6DE1CE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F96F5-D1F3-4194-A23E-F0460696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A07B-F602-4834-B029-58152A57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FBFEC-303D-4419-A2E4-B46E8BAF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1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E5CEE-3B47-4407-ACF3-C6CE5E7C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B8805-E295-4A56-87E3-E1F882306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75D60-C1E4-48FB-B7DE-448E01CF0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E8B3A-841E-4E8E-931B-24437D17997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F693-052B-4A81-A00B-8CB15E757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16270-999B-4A76-B198-9958BC786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8BFD-ADF7-4A07-8599-E4E132A87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25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B00D-100A-4A00-BCEE-821529CF9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6A4D9-D4D2-4681-9D61-172A5B4F2C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1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25A2-8199-473D-B6E5-215D96D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408694-6BD6-4E5A-BF33-66EC6D05C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8671" y="1428611"/>
            <a:ext cx="8314658" cy="4000777"/>
          </a:xfrm>
        </p:spPr>
      </p:pic>
    </p:spTree>
    <p:extLst>
      <p:ext uri="{BB962C8B-B14F-4D97-AF65-F5344CB8AC3E}">
        <p14:creationId xmlns:p14="http://schemas.microsoft.com/office/powerpoint/2010/main" val="320047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25A2-8199-473D-B6E5-215D96D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408694-6BD6-4E5A-BF33-66EC6D05C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6066" y="1428611"/>
            <a:ext cx="8279868" cy="4000777"/>
          </a:xfrm>
        </p:spPr>
      </p:pic>
    </p:spTree>
    <p:extLst>
      <p:ext uri="{BB962C8B-B14F-4D97-AF65-F5344CB8AC3E}">
        <p14:creationId xmlns:p14="http://schemas.microsoft.com/office/powerpoint/2010/main" val="77026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25A2-8199-473D-B6E5-215D96D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408694-6BD6-4E5A-BF33-66EC6D05C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6066" y="1692465"/>
            <a:ext cx="8279868" cy="3473069"/>
          </a:xfrm>
        </p:spPr>
      </p:pic>
    </p:spTree>
    <p:extLst>
      <p:ext uri="{BB962C8B-B14F-4D97-AF65-F5344CB8AC3E}">
        <p14:creationId xmlns:p14="http://schemas.microsoft.com/office/powerpoint/2010/main" val="425314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25A2-8199-473D-B6E5-215D96D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408694-6BD6-4E5A-BF33-66EC6D05C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6066" y="1738041"/>
            <a:ext cx="8279868" cy="3381917"/>
          </a:xfrm>
        </p:spPr>
      </p:pic>
    </p:spTree>
    <p:extLst>
      <p:ext uri="{BB962C8B-B14F-4D97-AF65-F5344CB8AC3E}">
        <p14:creationId xmlns:p14="http://schemas.microsoft.com/office/powerpoint/2010/main" val="3988303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8E28-2A3F-4542-86A2-3D5A2EB5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461F9-AEBD-45C1-B8B9-94F523A05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87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582067"/>
            <a:ext cx="112740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I’ll make a list of God’s gracious dealings,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all the things God has done that need praising,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All the generous bounties of God,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his great goodness to the family of Israel—</a:t>
            </a:r>
          </a:p>
        </p:txBody>
      </p:sp>
    </p:spTree>
    <p:extLst>
      <p:ext uri="{BB962C8B-B14F-4D97-AF65-F5344CB8AC3E}">
        <p14:creationId xmlns:p14="http://schemas.microsoft.com/office/powerpoint/2010/main" val="298616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2182505"/>
            <a:ext cx="112740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Compassion lavished,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love extravagant.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				             	     </a:t>
            </a:r>
            <a:r>
              <a:rPr lang="en-US" sz="5200" b="1" i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Isaiah 63:7</a:t>
            </a:r>
          </a:p>
        </p:txBody>
      </p:sp>
    </p:spTree>
    <p:extLst>
      <p:ext uri="{BB962C8B-B14F-4D97-AF65-F5344CB8AC3E}">
        <p14:creationId xmlns:p14="http://schemas.microsoft.com/office/powerpoint/2010/main" val="306572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1095-9748-4BCD-BDE8-E9A69F7B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32FA7-6627-4703-8F33-8A9077CCC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98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2582614"/>
            <a:ext cx="112740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Give us today our daily bread.				             	                          </a:t>
            </a:r>
            <a:r>
              <a:rPr lang="en-US" sz="5200" b="1" i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Matthew 6:11</a:t>
            </a:r>
          </a:p>
        </p:txBody>
      </p:sp>
    </p:spTree>
    <p:extLst>
      <p:ext uri="{BB962C8B-B14F-4D97-AF65-F5344CB8AC3E}">
        <p14:creationId xmlns:p14="http://schemas.microsoft.com/office/powerpoint/2010/main" val="1160787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3110-3266-4B8A-9D91-98EF73D4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B2658-D965-4DD8-A841-0E8390851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6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1782395"/>
            <a:ext cx="112740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will tell of the kindnesses of the Lord,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the deeds for which he is to be praised,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according to all the Lord has done for us—</a:t>
            </a:r>
          </a:p>
        </p:txBody>
      </p:sp>
    </p:spTree>
    <p:extLst>
      <p:ext uri="{BB962C8B-B14F-4D97-AF65-F5344CB8AC3E}">
        <p14:creationId xmlns:p14="http://schemas.microsoft.com/office/powerpoint/2010/main" val="2564724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982176"/>
            <a:ext cx="112740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have indeed seen the misery of my people in Egypt. I have heard them crying out…and I am concerned about their suffering. So I have come down to rescue them.</a:t>
            </a:r>
          </a:p>
          <a:p>
            <a:pPr algn="just"/>
            <a:r>
              <a:rPr lang="en-US" sz="5200" b="1" i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					Exodus 3:7-8</a:t>
            </a:r>
          </a:p>
        </p:txBody>
      </p:sp>
    </p:spTree>
    <p:extLst>
      <p:ext uri="{BB962C8B-B14F-4D97-AF65-F5344CB8AC3E}">
        <p14:creationId xmlns:p14="http://schemas.microsoft.com/office/powerpoint/2010/main" val="3109124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F224-BF00-4A53-90C5-E62961586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4692C-8C65-40B8-957A-74A7FDF5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5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1782395"/>
            <a:ext cx="112740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yes, the many good things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he has done for Israel,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according to his compassion and many kindnesses.</a:t>
            </a:r>
          </a:p>
        </p:txBody>
      </p:sp>
    </p:spTree>
    <p:extLst>
      <p:ext uri="{BB962C8B-B14F-4D97-AF65-F5344CB8AC3E}">
        <p14:creationId xmlns:p14="http://schemas.microsoft.com/office/powerpoint/2010/main" val="409942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1782395"/>
            <a:ext cx="112740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He said, “Surely they are my people,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children who will be true to me”;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and so he became their </a:t>
            </a:r>
            <a:r>
              <a:rPr lang="en-US" sz="5200" b="1" dirty="0" err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Saviour</a:t>
            </a:r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431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1782395"/>
            <a:ext cx="112740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In all their distress he too was distressed,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and the angel of his presence saved them.</a:t>
            </a:r>
          </a:p>
        </p:txBody>
      </p:sp>
    </p:spTree>
    <p:extLst>
      <p:ext uri="{BB962C8B-B14F-4D97-AF65-F5344CB8AC3E}">
        <p14:creationId xmlns:p14="http://schemas.microsoft.com/office/powerpoint/2010/main" val="255670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DA1FA7-8792-4171-80EF-FC014E1451B7}"/>
              </a:ext>
            </a:extLst>
          </p:cNvPr>
          <p:cNvSpPr txBox="1"/>
          <p:nvPr/>
        </p:nvSpPr>
        <p:spPr>
          <a:xfrm>
            <a:off x="458993" y="1277899"/>
            <a:ext cx="112740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In his love and mercy he redeemed them;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he lifted them up and carried them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all the days of old.</a:t>
            </a:r>
          </a:p>
          <a:p>
            <a:pPr algn="ctr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					          </a:t>
            </a:r>
            <a:r>
              <a:rPr lang="en-US" sz="5200" b="1" i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Isaiah 63:7-9</a:t>
            </a:r>
            <a:endParaRPr lang="en-US" sz="52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6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9E65-591C-461F-AD79-A3259B95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85078-68AA-4DF8-8537-1D5849AA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1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25A2-8199-473D-B6E5-215D96D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408694-6BD6-4E5A-BF33-66EC6D05C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671" y="1253331"/>
            <a:ext cx="8314658" cy="4351338"/>
          </a:xfrm>
        </p:spPr>
      </p:pic>
    </p:spTree>
    <p:extLst>
      <p:ext uri="{BB962C8B-B14F-4D97-AF65-F5344CB8AC3E}">
        <p14:creationId xmlns:p14="http://schemas.microsoft.com/office/powerpoint/2010/main" val="295677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25A2-8199-473D-B6E5-215D96D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408694-6BD6-4E5A-BF33-66EC6D05C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8671" y="1258630"/>
            <a:ext cx="8314658" cy="4340740"/>
          </a:xfrm>
        </p:spPr>
      </p:pic>
    </p:spTree>
    <p:extLst>
      <p:ext uri="{BB962C8B-B14F-4D97-AF65-F5344CB8AC3E}">
        <p14:creationId xmlns:p14="http://schemas.microsoft.com/office/powerpoint/2010/main" val="55999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232</Words>
  <Application>Microsoft Office PowerPoint</Application>
  <PresentationFormat>Widescreen</PresentationFormat>
  <Paragraphs>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Gilmour</dc:creator>
  <cp:lastModifiedBy>David Gilmour</cp:lastModifiedBy>
  <cp:revision>2</cp:revision>
  <dcterms:created xsi:type="dcterms:W3CDTF">2019-12-18T15:55:55Z</dcterms:created>
  <dcterms:modified xsi:type="dcterms:W3CDTF">2019-12-18T16:16:21Z</dcterms:modified>
</cp:coreProperties>
</file>