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58" r:id="rId4"/>
    <p:sldId id="261" r:id="rId5"/>
    <p:sldId id="259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78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3A5A1-7C74-40AD-B6E2-42769ADF6BB7}" type="datetimeFigureOut">
              <a:rPr lang="en-GB" smtClean="0"/>
              <a:t>27/03/2018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F207B-B67D-4ED7-9083-50DCCA9C016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3A5A1-7C74-40AD-B6E2-42769ADF6BB7}" type="datetimeFigureOut">
              <a:rPr lang="en-GB" smtClean="0"/>
              <a:t>27/03/2018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F207B-B67D-4ED7-9083-50DCCA9C016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3A5A1-7C74-40AD-B6E2-42769ADF6BB7}" type="datetimeFigureOut">
              <a:rPr lang="en-GB" smtClean="0"/>
              <a:t>27/03/2018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F207B-B67D-4ED7-9083-50DCCA9C016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3A5A1-7C74-40AD-B6E2-42769ADF6BB7}" type="datetimeFigureOut">
              <a:rPr lang="en-GB" smtClean="0"/>
              <a:t>27/03/2018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F207B-B67D-4ED7-9083-50DCCA9C016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3A5A1-7C74-40AD-B6E2-42769ADF6BB7}" type="datetimeFigureOut">
              <a:rPr lang="en-GB" smtClean="0"/>
              <a:t>27/03/2018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F207B-B67D-4ED7-9083-50DCCA9C016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3A5A1-7C74-40AD-B6E2-42769ADF6BB7}" type="datetimeFigureOut">
              <a:rPr lang="en-GB" smtClean="0"/>
              <a:t>27/03/2018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F207B-B67D-4ED7-9083-50DCCA9C016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3A5A1-7C74-40AD-B6E2-42769ADF6BB7}" type="datetimeFigureOut">
              <a:rPr lang="en-GB" smtClean="0"/>
              <a:t>27/03/2018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F207B-B67D-4ED7-9083-50DCCA9C016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3A5A1-7C74-40AD-B6E2-42769ADF6BB7}" type="datetimeFigureOut">
              <a:rPr lang="en-GB" smtClean="0"/>
              <a:t>27/03/2018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F207B-B67D-4ED7-9083-50DCCA9C016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3A5A1-7C74-40AD-B6E2-42769ADF6BB7}" type="datetimeFigureOut">
              <a:rPr lang="en-GB" smtClean="0"/>
              <a:t>27/03/2018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F207B-B67D-4ED7-9083-50DCCA9C016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3A5A1-7C74-40AD-B6E2-42769ADF6BB7}" type="datetimeFigureOut">
              <a:rPr lang="en-GB" smtClean="0"/>
              <a:t>27/03/2018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F207B-B67D-4ED7-9083-50DCCA9C016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3A5A1-7C74-40AD-B6E2-42769ADF6BB7}" type="datetimeFigureOut">
              <a:rPr lang="en-GB" smtClean="0"/>
              <a:t>27/03/2018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F207B-B67D-4ED7-9083-50DCCA9C016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A3A5A1-7C74-40AD-B6E2-42769ADF6BB7}" type="datetimeFigureOut">
              <a:rPr lang="en-GB" smtClean="0"/>
              <a:t>27/03/2018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7F207B-B67D-4ED7-9083-50DCCA9C0161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446449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GB" sz="5400" b="1" dirty="0">
                <a:solidFill>
                  <a:schemeClr val="bg1">
                    <a:lumMod val="95000"/>
                  </a:schemeClr>
                </a:solidFill>
                <a:latin typeface="Candara" pitchFamily="34" charset="0"/>
              </a:rPr>
              <a:t>Why do you look for the living among the </a:t>
            </a:r>
            <a:r>
              <a:rPr lang="en-GB" sz="5400" b="1" dirty="0" smtClean="0">
                <a:solidFill>
                  <a:schemeClr val="bg1">
                    <a:lumMod val="95000"/>
                  </a:schemeClr>
                </a:solidFill>
                <a:latin typeface="Candara" pitchFamily="34" charset="0"/>
              </a:rPr>
              <a:t>dead? He </a:t>
            </a:r>
            <a:r>
              <a:rPr lang="en-GB" sz="5400" b="1" dirty="0">
                <a:solidFill>
                  <a:schemeClr val="bg1">
                    <a:lumMod val="95000"/>
                  </a:schemeClr>
                </a:solidFill>
                <a:latin typeface="Candara" pitchFamily="34" charset="0"/>
              </a:rPr>
              <a:t>is not here; </a:t>
            </a:r>
            <a:r>
              <a:rPr lang="en-GB" sz="5400" b="1" dirty="0" smtClean="0">
                <a:solidFill>
                  <a:schemeClr val="bg1">
                    <a:lumMod val="95000"/>
                  </a:schemeClr>
                </a:solidFill>
                <a:latin typeface="Candara" pitchFamily="34" charset="0"/>
              </a:rPr>
              <a:t>He </a:t>
            </a:r>
            <a:r>
              <a:rPr lang="en-GB" sz="5400" b="1" dirty="0">
                <a:solidFill>
                  <a:schemeClr val="bg1">
                    <a:lumMod val="95000"/>
                  </a:schemeClr>
                </a:solidFill>
                <a:latin typeface="Candara" pitchFamily="34" charset="0"/>
              </a:rPr>
              <a:t>has risen</a:t>
            </a:r>
            <a:r>
              <a:rPr lang="en-GB" sz="5400" b="1" dirty="0" smtClean="0">
                <a:solidFill>
                  <a:schemeClr val="bg1">
                    <a:lumMod val="95000"/>
                  </a:schemeClr>
                </a:solidFill>
                <a:latin typeface="Candara" pitchFamily="34" charset="0"/>
              </a:rPr>
              <a:t>!</a:t>
            </a:r>
          </a:p>
          <a:p>
            <a:pPr marL="0" indent="0" algn="just">
              <a:buNone/>
            </a:pPr>
            <a:r>
              <a:rPr lang="en-GB" sz="5400" b="1" dirty="0">
                <a:solidFill>
                  <a:schemeClr val="bg1">
                    <a:lumMod val="95000"/>
                  </a:schemeClr>
                </a:solidFill>
                <a:latin typeface="Candara" pitchFamily="34" charset="0"/>
              </a:rPr>
              <a:t>	</a:t>
            </a:r>
            <a:r>
              <a:rPr lang="en-GB" sz="5400" b="1" dirty="0" smtClean="0">
                <a:solidFill>
                  <a:schemeClr val="bg1">
                    <a:lumMod val="95000"/>
                  </a:schemeClr>
                </a:solidFill>
                <a:latin typeface="Candara" pitchFamily="34" charset="0"/>
              </a:rPr>
              <a:t>				 </a:t>
            </a:r>
            <a:r>
              <a:rPr lang="en-GB" sz="5400" b="1" i="1" dirty="0" smtClean="0">
                <a:solidFill>
                  <a:schemeClr val="bg1">
                    <a:lumMod val="95000"/>
                  </a:schemeClr>
                </a:solidFill>
                <a:latin typeface="Candara" pitchFamily="34" charset="0"/>
              </a:rPr>
              <a:t>Luke 24:5-6</a:t>
            </a:r>
            <a:endParaRPr lang="en-GB" sz="5400" b="1" dirty="0">
              <a:solidFill>
                <a:schemeClr val="bg1">
                  <a:lumMod val="95000"/>
                </a:schemeClr>
              </a:solidFill>
              <a:latin typeface="Candara" pitchFamily="34" charset="0"/>
            </a:endParaRP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/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370100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GB" sz="5400" b="1" dirty="0" smtClean="0">
                <a:solidFill>
                  <a:schemeClr val="bg1">
                    <a:lumMod val="95000"/>
                  </a:schemeClr>
                </a:solidFill>
                <a:latin typeface="Candara" pitchFamily="34" charset="0"/>
              </a:rPr>
              <a:t>Christ has indeed been raised from the dead.</a:t>
            </a:r>
          </a:p>
          <a:p>
            <a:pPr marL="0" indent="0" algn="just">
              <a:buNone/>
            </a:pPr>
            <a:r>
              <a:rPr lang="en-GB" sz="5400" b="1" dirty="0">
                <a:solidFill>
                  <a:schemeClr val="bg1">
                    <a:lumMod val="95000"/>
                  </a:schemeClr>
                </a:solidFill>
                <a:latin typeface="Candara" pitchFamily="34" charset="0"/>
              </a:rPr>
              <a:t>	</a:t>
            </a:r>
            <a:r>
              <a:rPr lang="en-GB" sz="5400" b="1" dirty="0" smtClean="0">
                <a:solidFill>
                  <a:schemeClr val="bg1">
                    <a:lumMod val="95000"/>
                  </a:schemeClr>
                </a:solidFill>
                <a:latin typeface="Candara" pitchFamily="34" charset="0"/>
              </a:rPr>
              <a:t>				   </a:t>
            </a:r>
            <a:r>
              <a:rPr lang="en-GB" sz="5400" b="1" i="1" dirty="0" smtClean="0">
                <a:solidFill>
                  <a:schemeClr val="bg1">
                    <a:lumMod val="95000"/>
                  </a:schemeClr>
                </a:solidFill>
                <a:latin typeface="Candara" pitchFamily="34" charset="0"/>
              </a:rPr>
              <a:t>1 Cor 15:20</a:t>
            </a:r>
            <a:endParaRPr lang="en-GB" sz="5400" b="1" dirty="0">
              <a:solidFill>
                <a:schemeClr val="bg1">
                  <a:lumMod val="95000"/>
                </a:schemeClr>
              </a:solidFill>
              <a:latin typeface="Candara" pitchFamily="34" charset="0"/>
            </a:endParaRP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/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332656"/>
            <a:ext cx="8568952" cy="5112568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en-GB" sz="5400" b="1" dirty="0" smtClean="0">
                <a:solidFill>
                  <a:schemeClr val="bg1">
                    <a:lumMod val="95000"/>
                  </a:schemeClr>
                </a:solidFill>
                <a:latin typeface="Candara" pitchFamily="34" charset="0"/>
              </a:rPr>
              <a:t>He was a prophet, powerful in word and deed before God and all the people. The chief priests and our rulers handed him over to be sentenced to death, and they crucified him; but we had hoped that he was the one who was going to redeem Israel.</a:t>
            </a:r>
          </a:p>
          <a:p>
            <a:pPr marL="0" indent="0" algn="just">
              <a:buNone/>
            </a:pPr>
            <a:r>
              <a:rPr lang="en-GB" sz="5400" b="1" dirty="0" smtClean="0">
                <a:solidFill>
                  <a:schemeClr val="bg1">
                    <a:lumMod val="95000"/>
                  </a:schemeClr>
                </a:solidFill>
                <a:latin typeface="Candara" pitchFamily="34" charset="0"/>
              </a:rPr>
              <a:t>					   </a:t>
            </a:r>
            <a:r>
              <a:rPr lang="en-GB" sz="5400" b="1" i="1" dirty="0" smtClean="0">
                <a:solidFill>
                  <a:schemeClr val="bg1">
                    <a:lumMod val="95000"/>
                  </a:schemeClr>
                </a:solidFill>
                <a:latin typeface="Candara" pitchFamily="34" charset="0"/>
              </a:rPr>
              <a:t>Luke 24:19-21</a:t>
            </a:r>
            <a:endParaRPr lang="en-GB" sz="5400" b="1" dirty="0" smtClean="0">
              <a:solidFill>
                <a:schemeClr val="bg1">
                  <a:lumMod val="95000"/>
                </a:schemeClr>
              </a:solidFill>
              <a:latin typeface="Candara" pitchFamily="34" charset="0"/>
            </a:endParaRPr>
          </a:p>
          <a:p>
            <a:pPr>
              <a:buNone/>
            </a:pPr>
            <a:endParaRPr lang="en-GB" dirty="0" smtClean="0">
              <a:solidFill>
                <a:schemeClr val="bg1">
                  <a:lumMod val="95000"/>
                </a:schemeClr>
              </a:solidFill>
            </a:endParaRPr>
          </a:p>
          <a:p>
            <a:pPr>
              <a:buNone/>
            </a:pPr>
            <a:endParaRPr lang="en-GB" dirty="0"/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370100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GB" sz="5400" b="1" dirty="0" smtClean="0">
                <a:solidFill>
                  <a:schemeClr val="bg1">
                    <a:lumMod val="95000"/>
                  </a:schemeClr>
                </a:solidFill>
                <a:latin typeface="Candara" pitchFamily="34" charset="0"/>
              </a:rPr>
              <a:t>Go and tell his disciples and Peter.</a:t>
            </a:r>
            <a:r>
              <a:rPr lang="en-GB" sz="5400" b="1" dirty="0">
                <a:solidFill>
                  <a:schemeClr val="bg1">
                    <a:lumMod val="95000"/>
                  </a:schemeClr>
                </a:solidFill>
                <a:latin typeface="Candara" pitchFamily="34" charset="0"/>
              </a:rPr>
              <a:t>	</a:t>
            </a:r>
            <a:r>
              <a:rPr lang="en-GB" sz="5400" b="1" dirty="0" smtClean="0">
                <a:solidFill>
                  <a:schemeClr val="bg1">
                    <a:lumMod val="95000"/>
                  </a:schemeClr>
                </a:solidFill>
                <a:latin typeface="Candara" pitchFamily="34" charset="0"/>
              </a:rPr>
              <a:t>				   </a:t>
            </a:r>
          </a:p>
          <a:p>
            <a:pPr marL="0" indent="0" algn="just">
              <a:buNone/>
            </a:pPr>
            <a:r>
              <a:rPr lang="en-GB" sz="5400" b="1" i="1" dirty="0">
                <a:solidFill>
                  <a:schemeClr val="bg1">
                    <a:lumMod val="95000"/>
                  </a:schemeClr>
                </a:solidFill>
                <a:latin typeface="Candara" pitchFamily="34" charset="0"/>
              </a:rPr>
              <a:t>	</a:t>
            </a:r>
            <a:r>
              <a:rPr lang="en-GB" sz="5400" b="1" i="1" dirty="0" smtClean="0">
                <a:solidFill>
                  <a:schemeClr val="bg1">
                    <a:lumMod val="95000"/>
                  </a:schemeClr>
                </a:solidFill>
                <a:latin typeface="Candara" pitchFamily="34" charset="0"/>
              </a:rPr>
              <a:t>	</a:t>
            </a:r>
            <a:r>
              <a:rPr lang="en-GB" sz="5400" b="1" i="1" smtClean="0">
                <a:solidFill>
                  <a:schemeClr val="bg1">
                    <a:lumMod val="95000"/>
                  </a:schemeClr>
                </a:solidFill>
                <a:latin typeface="Candara" pitchFamily="34" charset="0"/>
              </a:rPr>
              <a:t>	Mark </a:t>
            </a:r>
            <a:r>
              <a:rPr lang="en-GB" sz="5400" b="1" i="1" dirty="0" smtClean="0">
                <a:solidFill>
                  <a:schemeClr val="bg1">
                    <a:lumMod val="95000"/>
                  </a:schemeClr>
                </a:solidFill>
                <a:latin typeface="Candara" pitchFamily="34" charset="0"/>
              </a:rPr>
              <a:t>16:7</a:t>
            </a:r>
            <a:endParaRPr lang="en-GB" sz="5400" b="1" dirty="0">
              <a:solidFill>
                <a:schemeClr val="bg1">
                  <a:lumMod val="95000"/>
                </a:schemeClr>
              </a:solidFill>
              <a:latin typeface="Candara" pitchFamily="34" charset="0"/>
            </a:endParaRP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/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42</Words>
  <Application>Microsoft Office PowerPoint</Application>
  <PresentationFormat>On-screen Show (4:3)</PresentationFormat>
  <Paragraphs>12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 Gilmour</dc:creator>
  <cp:lastModifiedBy>David Gilmour</cp:lastModifiedBy>
  <cp:revision>1</cp:revision>
  <dcterms:created xsi:type="dcterms:W3CDTF">2018-03-27T13:59:59Z</dcterms:created>
  <dcterms:modified xsi:type="dcterms:W3CDTF">2018-03-27T14:14:18Z</dcterms:modified>
</cp:coreProperties>
</file>