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3" r:id="rId3"/>
    <p:sldId id="286" r:id="rId4"/>
    <p:sldId id="261" r:id="rId5"/>
    <p:sldId id="260" r:id="rId6"/>
    <p:sldId id="265" r:id="rId7"/>
    <p:sldId id="264" r:id="rId8"/>
    <p:sldId id="266" r:id="rId9"/>
    <p:sldId id="287" r:id="rId10"/>
    <p:sldId id="267" r:id="rId11"/>
    <p:sldId id="288" r:id="rId12"/>
    <p:sldId id="268" r:id="rId13"/>
    <p:sldId id="262" r:id="rId14"/>
    <p:sldId id="271" r:id="rId15"/>
    <p:sldId id="290" r:id="rId16"/>
    <p:sldId id="270" r:id="rId17"/>
    <p:sldId id="291" r:id="rId18"/>
    <p:sldId id="292" r:id="rId19"/>
    <p:sldId id="272" r:id="rId20"/>
    <p:sldId id="293" r:id="rId21"/>
    <p:sldId id="294" r:id="rId22"/>
    <p:sldId id="295" r:id="rId23"/>
    <p:sldId id="297" r:id="rId24"/>
    <p:sldId id="296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B1B46-1E1D-4F8D-8CF2-C8FC99B4337C}" type="datetimeFigureOut">
              <a:rPr lang="en-GB" smtClean="0"/>
              <a:pPr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581128"/>
          <a:ext cx="9158067" cy="2276872"/>
        </p:xfrm>
        <a:graphic>
          <a:graphicData uri="http://schemas.openxmlformats.org/drawingml/2006/table">
            <a:tbl>
              <a:tblPr/>
              <a:tblGrid>
                <a:gridCol w="9158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68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58067" cy="2276872"/>
        </p:xfrm>
        <a:graphic>
          <a:graphicData uri="http://schemas.openxmlformats.org/drawingml/2006/table">
            <a:tbl>
              <a:tblPr/>
              <a:tblGrid>
                <a:gridCol w="9158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68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1720" y="3429000"/>
            <a:ext cx="61269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latin typeface="Candara" pitchFamily="34" charset="0"/>
              </a:rPr>
              <a:t>In Between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2492896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>
                <a:latin typeface="Candara" pitchFamily="34" charset="0"/>
              </a:rPr>
              <a:t>There are as many errors in this </a:t>
            </a:r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question as words.</a:t>
            </a:r>
          </a:p>
          <a:p>
            <a:pPr algn="just"/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					</a:t>
            </a:r>
            <a:r>
              <a:rPr lang="en-GB" sz="4400" b="1" i="1" dirty="0">
                <a:solidFill>
                  <a:schemeClr val="bg1"/>
                </a:solidFill>
                <a:latin typeface="Candara" pitchFamily="34" charset="0"/>
              </a:rPr>
              <a:t>John Calvin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>
                <a:latin typeface="Candara" pitchFamily="34" charset="0"/>
              </a:rPr>
              <a:t>But about that day or hour no one knows, not even the angels in </a:t>
            </a:r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heaven, nor the Son, but only the Father.</a:t>
            </a:r>
          </a:p>
          <a:p>
            <a:pPr algn="just"/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			</a:t>
            </a:r>
            <a:r>
              <a:rPr lang="en-GB" sz="4400" b="1" i="1" dirty="0">
                <a:solidFill>
                  <a:schemeClr val="bg1"/>
                </a:solidFill>
                <a:latin typeface="Candara" pitchFamily="34" charset="0"/>
              </a:rPr>
              <a:t>Matthew 24:36</a:t>
            </a:r>
            <a:endParaRPr lang="en-GB" sz="44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>
                <a:latin typeface="Candara" pitchFamily="34" charset="0"/>
              </a:rPr>
              <a:t>Instead of indulging in wishful thinking or apocalyptic speculation, the disciples must </a:t>
            </a:r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accomplish their task of being witnesses to Jesus.</a:t>
            </a:r>
          </a:p>
          <a:p>
            <a:pPr algn="just"/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					</a:t>
            </a:r>
            <a:r>
              <a:rPr lang="en-GB" sz="4400" b="1" i="1" dirty="0">
                <a:solidFill>
                  <a:schemeClr val="bg1"/>
                </a:solidFill>
                <a:latin typeface="Candara" pitchFamily="34" charset="0"/>
              </a:rPr>
              <a:t>IH Marshall</a:t>
            </a:r>
            <a:endParaRPr lang="en-GB" sz="44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Now, brothers and sisters, about times and dates we do not need to write to you, for you know very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well that the day of the Lord will come like a thief in the night.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While people are saying, “Peace and safety,” destruction will come on them suddenly, as labour pains on a pregnant woman, and they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will not escape. But you, brothers and sisters, are not in darkness so that this day should surprise you like a thief. </a:t>
            </a:r>
            <a:endParaRPr lang="en-GB" sz="4300" b="1" i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42493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You are all children of the light and children of the day. We do not belong to the night or to the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darkness. So then, let us not be like others, who are asleep, but let us be awake and sober.</a:t>
            </a:r>
          </a:p>
          <a:p>
            <a:pPr algn="just"/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					  </a:t>
            </a:r>
            <a:r>
              <a:rPr lang="en-GB" sz="4300" b="1" i="1" dirty="0">
                <a:solidFill>
                  <a:schemeClr val="bg1"/>
                </a:solidFill>
                <a:latin typeface="Candara" pitchFamily="34" charset="0"/>
              </a:rPr>
              <a:t>1 Thess 5:1-6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626" name="Picture 2" descr="Image result for oh the places you'll 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339752" y="476672"/>
            <a:ext cx="3993051" cy="600458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You must understand that in the last days scoffers will come, scoffing and following their own evil desires. They will say, “Where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is this ‘coming’ he promised? Ever since our ancestors died, everything goes on as it has since the beginning of creation...”</a:t>
            </a:r>
            <a:endParaRPr lang="en-GB" sz="4300" b="1" i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42493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But do not forget this one thing, dear friends: With the Lord a day is like a thousand years, and a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thousand years are like a day. The Lord is not slow in keeping his promise, as some understand slowness.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84249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Instead he is patient with you, not wanting anyone to perish, but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everyone to come to repentance.</a:t>
            </a:r>
          </a:p>
          <a:p>
            <a:pPr algn="just"/>
            <a:r>
              <a:rPr lang="en-GB" sz="4300" b="1" i="1" dirty="0">
                <a:solidFill>
                  <a:schemeClr val="bg1"/>
                </a:solidFill>
                <a:latin typeface="Candara" pitchFamily="34" charset="0"/>
              </a:rPr>
              <a:t>				       2 Peter 3:3-4, 8-9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Christ will come personally, visibly, gloriously. Of that we have been assured. Other details can wait.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Meanwhile, we have work to do in the power of the Spirit.</a:t>
            </a:r>
          </a:p>
          <a:p>
            <a:pPr algn="just"/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						</a:t>
            </a:r>
            <a:r>
              <a:rPr lang="en-GB" sz="4300" b="1" i="1" dirty="0">
                <a:solidFill>
                  <a:schemeClr val="bg1"/>
                </a:solidFill>
                <a:latin typeface="Candara" pitchFamily="34" charset="0"/>
              </a:rPr>
              <a:t>John Stott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IMG_0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8411134" cy="4731262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548680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Then they gathered around him and asked him, “Lord, are you at this time going to restore the kingdom to Israel?”</a:t>
            </a:r>
          </a:p>
          <a:p>
            <a:pPr algn="just"/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He said to them: “It is not for you to know the times or dates the Father has set by his own authority.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476672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But you will receive power when the Holy Spirit comes on you; and you will be my witnesses in Jerusalem, and in all Judea and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Samaria, and to the ends of the earth.” After he said this, he was taken up before their very eyes, and a cloud hid him from their sight.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300" b="1" dirty="0">
                <a:latin typeface="Candara" pitchFamily="34" charset="0"/>
              </a:rPr>
              <a:t>They were looking intently up into the sky as he was going, when suddenly two men dressed in </a:t>
            </a:r>
            <a:r>
              <a:rPr lang="en-GB" sz="4300" b="1" dirty="0">
                <a:solidFill>
                  <a:schemeClr val="bg1"/>
                </a:solidFill>
                <a:latin typeface="Candara" pitchFamily="34" charset="0"/>
              </a:rPr>
              <a:t>white stood beside them. “Men of Galilee,” they said, “why do you stand here looking into the sky?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772816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>
                <a:latin typeface="Candara" pitchFamily="34" charset="0"/>
              </a:rPr>
              <a:t>This same Jesus, who has been taken from you into heaven, will </a:t>
            </a:r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come back in the same way you have seen him go into heaven.”</a:t>
            </a:r>
          </a:p>
          <a:p>
            <a:pPr algn="just"/>
            <a:r>
              <a:rPr lang="en-GB" sz="4400" b="1" dirty="0">
                <a:solidFill>
                  <a:schemeClr val="bg1"/>
                </a:solidFill>
                <a:latin typeface="Candara" pitchFamily="34" charset="0"/>
              </a:rPr>
              <a:t>						   </a:t>
            </a:r>
            <a:r>
              <a:rPr lang="en-GB" sz="4400" b="1" i="1" dirty="0">
                <a:solidFill>
                  <a:schemeClr val="bg1"/>
                </a:solidFill>
                <a:latin typeface="Candara" pitchFamily="34" charset="0"/>
              </a:rPr>
              <a:t>Acts 1:6-11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254</Words>
  <Application>Microsoft Office PowerPoint</Application>
  <PresentationFormat>On-screen Show (4:3)</PresentationFormat>
  <Paragraphs>23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Church</cp:lastModifiedBy>
  <cp:revision>6</cp:revision>
  <dcterms:created xsi:type="dcterms:W3CDTF">2018-04-03T17:50:08Z</dcterms:created>
  <dcterms:modified xsi:type="dcterms:W3CDTF">2018-04-25T14:09:26Z</dcterms:modified>
</cp:coreProperties>
</file>