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3" r:id="rId3"/>
    <p:sldId id="286" r:id="rId4"/>
    <p:sldId id="285" r:id="rId5"/>
    <p:sldId id="284" r:id="rId6"/>
    <p:sldId id="283" r:id="rId7"/>
    <p:sldId id="261" r:id="rId8"/>
    <p:sldId id="260" r:id="rId9"/>
    <p:sldId id="265" r:id="rId10"/>
    <p:sldId id="264" r:id="rId11"/>
    <p:sldId id="287" r:id="rId12"/>
    <p:sldId id="266" r:id="rId13"/>
    <p:sldId id="288" r:id="rId14"/>
    <p:sldId id="267" r:id="rId15"/>
    <p:sldId id="289" r:id="rId16"/>
    <p:sldId id="268" r:id="rId17"/>
    <p:sldId id="262" r:id="rId18"/>
    <p:sldId id="271" r:id="rId19"/>
    <p:sldId id="290" r:id="rId20"/>
    <p:sldId id="270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B1B46-1E1D-4F8D-8CF2-C8FC99B4337C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079FF-EE2A-4C77-8547-56DC9C8F1A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4581128"/>
          <a:ext cx="9158067" cy="2276872"/>
        </p:xfrm>
        <a:graphic>
          <a:graphicData uri="http://schemas.openxmlformats.org/drawingml/2006/table">
            <a:tbl>
              <a:tblPr/>
              <a:tblGrid>
                <a:gridCol w="9158067"/>
              </a:tblGrid>
              <a:tr h="22768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9158067" cy="2276872"/>
        </p:xfrm>
        <a:graphic>
          <a:graphicData uri="http://schemas.openxmlformats.org/drawingml/2006/table">
            <a:tbl>
              <a:tblPr/>
              <a:tblGrid>
                <a:gridCol w="9158067"/>
              </a:tblGrid>
              <a:tr h="22768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1720" y="3429000"/>
            <a:ext cx="61269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 smtClean="0">
                <a:latin typeface="Candara" pitchFamily="34" charset="0"/>
              </a:rPr>
              <a:t>In Between</a:t>
            </a:r>
            <a:endParaRPr lang="en-GB" sz="96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476672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 smtClean="0">
                <a:latin typeface="Candara" pitchFamily="34" charset="0"/>
              </a:rPr>
              <a:t>“Do not leave Jerusalem, but wait for the gift my Father promised, which you have heard me speak about. For John 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baptized with water, but in a few days you will be baptized with the Holy Spirit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.”</a:t>
            </a:r>
          </a:p>
          <a:p>
            <a:pPr algn="just"/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	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			</a:t>
            </a:r>
            <a:r>
              <a:rPr lang="en-GB" sz="4400" b="1" i="1" dirty="0" smtClean="0">
                <a:solidFill>
                  <a:schemeClr val="bg1"/>
                </a:solidFill>
                <a:latin typeface="Candara" pitchFamily="34" charset="0"/>
              </a:rPr>
              <a:t>Acts 1:1-5</a:t>
            </a:r>
            <a:endParaRPr lang="en-GB" sz="44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 smtClean="0">
                <a:latin typeface="Candara" pitchFamily="34" charset="0"/>
              </a:rPr>
              <a:t>Very truly I tell you, whoever believes in me will do the works I have been doing, and they will do 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even greater things than these, because I am going to the Father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</a:p>
          <a:p>
            <a:pPr algn="just"/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	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					</a:t>
            </a:r>
            <a:r>
              <a:rPr lang="en-GB" sz="4400" b="1" i="1" dirty="0" smtClean="0">
                <a:solidFill>
                  <a:schemeClr val="bg1"/>
                </a:solidFill>
                <a:latin typeface="Candara" pitchFamily="34" charset="0"/>
              </a:rPr>
              <a:t>John 14:12</a:t>
            </a:r>
            <a:endParaRPr lang="en-GB" sz="44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1844824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 smtClean="0">
                <a:latin typeface="Candara" pitchFamily="34" charset="0"/>
              </a:rPr>
              <a:t>“Come, follow me,” Jesus said, “and I will send you out to 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fish for people.” At once they left their nets and followed him.</a:t>
            </a:r>
          </a:p>
          <a:p>
            <a:pPr algn="just"/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				     </a:t>
            </a:r>
            <a:r>
              <a:rPr lang="en-GB" sz="4400" b="1" i="1" dirty="0" smtClean="0">
                <a:solidFill>
                  <a:schemeClr val="bg1"/>
                </a:solidFill>
                <a:latin typeface="Candara" pitchFamily="34" charset="0"/>
              </a:rPr>
              <a:t>Matthew 4:19-20</a:t>
            </a:r>
            <a:endParaRPr lang="en-GB" sz="4400" b="1" i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 smtClean="0">
                <a:latin typeface="Candara" pitchFamily="34" charset="0"/>
              </a:rPr>
              <a:t>So Christ himself gave the apostles, the prophets, the evangelists, the pastors and 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teachers, to equip his people for works of service, so that the body of Christ may be built up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</a:p>
          <a:p>
            <a:pPr algn="just"/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	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			      </a:t>
            </a:r>
            <a:r>
              <a:rPr lang="en-GB" sz="4400" b="1" i="1" dirty="0" smtClean="0">
                <a:solidFill>
                  <a:schemeClr val="bg1"/>
                </a:solidFill>
                <a:latin typeface="Candara" pitchFamily="34" charset="0"/>
              </a:rPr>
              <a:t>Ephesians 4:11-12</a:t>
            </a:r>
            <a:endParaRPr lang="en-GB" sz="44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424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 smtClean="0">
                <a:latin typeface="Candara" pitchFamily="34" charset="0"/>
              </a:rPr>
              <a:t>The Continuing Words and Deeds of Jesus by His Spirit through His 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Apostles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</a:p>
          <a:p>
            <a:pPr algn="just"/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	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		</a:t>
            </a:r>
            <a:r>
              <a:rPr lang="en-GB" sz="4400" b="1" i="1" dirty="0" smtClean="0">
                <a:solidFill>
                  <a:schemeClr val="bg1"/>
                </a:solidFill>
                <a:latin typeface="Candara" pitchFamily="34" charset="0"/>
              </a:rPr>
              <a:t>John Stott</a:t>
            </a:r>
            <a:endParaRPr lang="en-GB" sz="4400" b="1" i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626" name="Picture 2" descr="Image result for oh the places you'll 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220682" y="764704"/>
            <a:ext cx="6773645" cy="51888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620688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200" b="1" dirty="0" smtClean="0">
                <a:latin typeface="Candara" pitchFamily="34" charset="0"/>
              </a:rPr>
              <a:t>For two whole years Paul stayed there in his own rented house and welcomed all who came to see him. He proclaimed the kingdom of God </a:t>
            </a:r>
            <a:r>
              <a:rPr lang="en-GB" sz="4200" b="1" dirty="0" smtClean="0">
                <a:solidFill>
                  <a:schemeClr val="bg1"/>
                </a:solidFill>
                <a:latin typeface="Candara" pitchFamily="34" charset="0"/>
              </a:rPr>
              <a:t>and taught about the Lord Jesus Christ—with all boldness and without hindrance</a:t>
            </a:r>
            <a:r>
              <a:rPr lang="en-GB" sz="4200" b="1" dirty="0" smtClean="0">
                <a:solidFill>
                  <a:schemeClr val="bg1"/>
                </a:solidFill>
                <a:latin typeface="Candara" pitchFamily="34" charset="0"/>
              </a:rPr>
              <a:t>!</a:t>
            </a:r>
          </a:p>
          <a:p>
            <a:pPr algn="just"/>
            <a:r>
              <a:rPr lang="en-GB" sz="4200" b="1" dirty="0" smtClean="0">
                <a:solidFill>
                  <a:schemeClr val="bg1"/>
                </a:solidFill>
                <a:latin typeface="Candara" pitchFamily="34" charset="0"/>
              </a:rPr>
              <a:t>	</a:t>
            </a:r>
            <a:r>
              <a:rPr lang="en-GB" sz="4200" b="1" dirty="0" smtClean="0">
                <a:solidFill>
                  <a:schemeClr val="bg1"/>
                </a:solidFill>
                <a:latin typeface="Candara" pitchFamily="34" charset="0"/>
              </a:rPr>
              <a:t>				   </a:t>
            </a:r>
            <a:r>
              <a:rPr lang="en-GB" sz="4200" b="1" i="1" dirty="0" smtClean="0">
                <a:solidFill>
                  <a:schemeClr val="bg1"/>
                </a:solidFill>
                <a:latin typeface="Candara" pitchFamily="34" charset="0"/>
              </a:rPr>
              <a:t>Acts 28:30-31</a:t>
            </a:r>
            <a:endParaRPr lang="en-GB" sz="4200" b="1" i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IMG_0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32656"/>
            <a:ext cx="4427418" cy="602128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IMG_0258.JPG"/>
          <p:cNvPicPr>
            <a:picLocks noChangeAspect="1"/>
          </p:cNvPicPr>
          <p:nvPr/>
        </p:nvPicPr>
        <p:blipFill>
          <a:blip r:embed="rId2" cstate="print"/>
          <a:srcRect l="9838" r="9838"/>
          <a:stretch>
            <a:fillRect/>
          </a:stretch>
        </p:blipFill>
        <p:spPr>
          <a:xfrm>
            <a:off x="899592" y="853225"/>
            <a:ext cx="7344816" cy="515154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IMG_0260.JPG"/>
          <p:cNvPicPr>
            <a:picLocks noChangeAspect="1"/>
          </p:cNvPicPr>
          <p:nvPr/>
        </p:nvPicPr>
        <p:blipFill>
          <a:blip r:embed="rId2" cstate="print"/>
          <a:srcRect b="5047"/>
          <a:stretch>
            <a:fillRect/>
          </a:stretch>
        </p:blipFill>
        <p:spPr>
          <a:xfrm>
            <a:off x="1115616" y="980728"/>
            <a:ext cx="6858000" cy="471509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IMG_02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76672"/>
            <a:ext cx="5795761" cy="566124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548680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200" b="1" dirty="0" smtClean="0">
                <a:latin typeface="Candara" pitchFamily="34" charset="0"/>
              </a:rPr>
              <a:t>In my former book, Theophilus, I wrote about all that Jesus began to do and to teach until the day he was taken up to heaven, after giving </a:t>
            </a:r>
            <a:r>
              <a:rPr lang="en-GB" sz="4200" b="1" dirty="0" smtClean="0">
                <a:solidFill>
                  <a:schemeClr val="bg1"/>
                </a:solidFill>
                <a:latin typeface="Candara" pitchFamily="34" charset="0"/>
              </a:rPr>
              <a:t>instructions through the Holy Spirit to the apostles he had chosen. After his suffering, he presented himself to them and gave many convincing proofs that he was alive. </a:t>
            </a:r>
            <a:endParaRPr lang="en-GB" sz="4200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12976"/>
            <a:ext cx="9144000" cy="3645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1124744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 smtClean="0">
                <a:latin typeface="Candara" pitchFamily="34" charset="0"/>
              </a:rPr>
              <a:t>He appeared to them over a period of forty days and spoke about the kingdom of God.  On </a:t>
            </a:r>
            <a:r>
              <a:rPr lang="en-GB" sz="4400" b="1" dirty="0" smtClean="0">
                <a:solidFill>
                  <a:schemeClr val="bg1"/>
                </a:solidFill>
                <a:latin typeface="Candara" pitchFamily="34" charset="0"/>
              </a:rPr>
              <a:t>one occasion, while he was eating with them, he gave them this command: </a:t>
            </a:r>
            <a:endParaRPr lang="en-GB" sz="44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87</Words>
  <Application>Microsoft Office PowerPoint</Application>
  <PresentationFormat>On-screen Show (4:3)</PresentationFormat>
  <Paragraphs>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Gilmour</dc:creator>
  <cp:lastModifiedBy>David Gilmour</cp:lastModifiedBy>
  <cp:revision>4</cp:revision>
  <dcterms:created xsi:type="dcterms:W3CDTF">2018-04-03T17:50:08Z</dcterms:created>
  <dcterms:modified xsi:type="dcterms:W3CDTF">2018-04-17T15:22:14Z</dcterms:modified>
</cp:coreProperties>
</file>