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471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CBAEF-D12F-4989-A282-E4D61362156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8C50FF9-DF37-4919-B15D-6A907C675A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7CCF1AA-B1CF-48FF-B236-30BF50205651}"/>
              </a:ext>
            </a:extLst>
          </p:cNvPr>
          <p:cNvSpPr>
            <a:spLocks noGrp="1"/>
          </p:cNvSpPr>
          <p:nvPr>
            <p:ph type="dt" sz="half" idx="10"/>
          </p:nvPr>
        </p:nvSpPr>
        <p:spPr/>
        <p:txBody>
          <a:bodyPr/>
          <a:lstStyle/>
          <a:p>
            <a:fld id="{F1B8B9C3-6D13-4D74-9750-14A9F5BAE1E7}" type="datetimeFigureOut">
              <a:rPr lang="en-GB" smtClean="0"/>
              <a:t>10/04/2019</a:t>
            </a:fld>
            <a:endParaRPr lang="en-GB"/>
          </a:p>
        </p:txBody>
      </p:sp>
      <p:sp>
        <p:nvSpPr>
          <p:cNvPr id="5" name="Footer Placeholder 4">
            <a:extLst>
              <a:ext uri="{FF2B5EF4-FFF2-40B4-BE49-F238E27FC236}">
                <a16:creationId xmlns:a16="http://schemas.microsoft.com/office/drawing/2014/main" id="{D82723D0-7BB0-4708-A993-05B073DF8B1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40EC05-FDF7-4699-A252-CB59346C6C07}"/>
              </a:ext>
            </a:extLst>
          </p:cNvPr>
          <p:cNvSpPr>
            <a:spLocks noGrp="1"/>
          </p:cNvSpPr>
          <p:nvPr>
            <p:ph type="sldNum" sz="quarter" idx="12"/>
          </p:nvPr>
        </p:nvSpPr>
        <p:spPr/>
        <p:txBody>
          <a:bodyPr/>
          <a:lstStyle/>
          <a:p>
            <a:fld id="{E611C700-8928-4618-9D91-901CADF20060}" type="slidenum">
              <a:rPr lang="en-GB" smtClean="0"/>
              <a:t>‹#›</a:t>
            </a:fld>
            <a:endParaRPr lang="en-GB"/>
          </a:p>
        </p:txBody>
      </p:sp>
    </p:spTree>
    <p:extLst>
      <p:ext uri="{BB962C8B-B14F-4D97-AF65-F5344CB8AC3E}">
        <p14:creationId xmlns:p14="http://schemas.microsoft.com/office/powerpoint/2010/main" val="187636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8CB7B-B06C-4795-91C8-B96AA01C424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3F13D9C-6328-43BE-96D2-AB89BE1BB67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7B1B8F-2A50-4F1A-B1E7-7D6C818FF61A}"/>
              </a:ext>
            </a:extLst>
          </p:cNvPr>
          <p:cNvSpPr>
            <a:spLocks noGrp="1"/>
          </p:cNvSpPr>
          <p:nvPr>
            <p:ph type="dt" sz="half" idx="10"/>
          </p:nvPr>
        </p:nvSpPr>
        <p:spPr/>
        <p:txBody>
          <a:bodyPr/>
          <a:lstStyle/>
          <a:p>
            <a:fld id="{F1B8B9C3-6D13-4D74-9750-14A9F5BAE1E7}" type="datetimeFigureOut">
              <a:rPr lang="en-GB" smtClean="0"/>
              <a:t>10/04/2019</a:t>
            </a:fld>
            <a:endParaRPr lang="en-GB"/>
          </a:p>
        </p:txBody>
      </p:sp>
      <p:sp>
        <p:nvSpPr>
          <p:cNvPr id="5" name="Footer Placeholder 4">
            <a:extLst>
              <a:ext uri="{FF2B5EF4-FFF2-40B4-BE49-F238E27FC236}">
                <a16:creationId xmlns:a16="http://schemas.microsoft.com/office/drawing/2014/main" id="{B5C5551D-8D32-4A8A-8D4E-8D807B10D6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DE0EA7-4F2D-48F8-9B8B-5F9D1E8BA8D8}"/>
              </a:ext>
            </a:extLst>
          </p:cNvPr>
          <p:cNvSpPr>
            <a:spLocks noGrp="1"/>
          </p:cNvSpPr>
          <p:nvPr>
            <p:ph type="sldNum" sz="quarter" idx="12"/>
          </p:nvPr>
        </p:nvSpPr>
        <p:spPr/>
        <p:txBody>
          <a:bodyPr/>
          <a:lstStyle/>
          <a:p>
            <a:fld id="{E611C700-8928-4618-9D91-901CADF20060}" type="slidenum">
              <a:rPr lang="en-GB" smtClean="0"/>
              <a:t>‹#›</a:t>
            </a:fld>
            <a:endParaRPr lang="en-GB"/>
          </a:p>
        </p:txBody>
      </p:sp>
    </p:spTree>
    <p:extLst>
      <p:ext uri="{BB962C8B-B14F-4D97-AF65-F5344CB8AC3E}">
        <p14:creationId xmlns:p14="http://schemas.microsoft.com/office/powerpoint/2010/main" val="2358407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CD1AC1-F201-4D58-A425-09F685DE981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B7DEFD1-2E33-44AB-B173-4981B28E021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A083862-0505-45B0-84B9-D7D734B21935}"/>
              </a:ext>
            </a:extLst>
          </p:cNvPr>
          <p:cNvSpPr>
            <a:spLocks noGrp="1"/>
          </p:cNvSpPr>
          <p:nvPr>
            <p:ph type="dt" sz="half" idx="10"/>
          </p:nvPr>
        </p:nvSpPr>
        <p:spPr/>
        <p:txBody>
          <a:bodyPr/>
          <a:lstStyle/>
          <a:p>
            <a:fld id="{F1B8B9C3-6D13-4D74-9750-14A9F5BAE1E7}" type="datetimeFigureOut">
              <a:rPr lang="en-GB" smtClean="0"/>
              <a:t>10/04/2019</a:t>
            </a:fld>
            <a:endParaRPr lang="en-GB"/>
          </a:p>
        </p:txBody>
      </p:sp>
      <p:sp>
        <p:nvSpPr>
          <p:cNvPr id="5" name="Footer Placeholder 4">
            <a:extLst>
              <a:ext uri="{FF2B5EF4-FFF2-40B4-BE49-F238E27FC236}">
                <a16:creationId xmlns:a16="http://schemas.microsoft.com/office/drawing/2014/main" id="{7CA91FA9-2456-4C1B-839E-FB8498912D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9B39E6-E6EE-4195-A492-8BBDF11F4FB4}"/>
              </a:ext>
            </a:extLst>
          </p:cNvPr>
          <p:cNvSpPr>
            <a:spLocks noGrp="1"/>
          </p:cNvSpPr>
          <p:nvPr>
            <p:ph type="sldNum" sz="quarter" idx="12"/>
          </p:nvPr>
        </p:nvSpPr>
        <p:spPr/>
        <p:txBody>
          <a:bodyPr/>
          <a:lstStyle/>
          <a:p>
            <a:fld id="{E611C700-8928-4618-9D91-901CADF20060}" type="slidenum">
              <a:rPr lang="en-GB" smtClean="0"/>
              <a:t>‹#›</a:t>
            </a:fld>
            <a:endParaRPr lang="en-GB"/>
          </a:p>
        </p:txBody>
      </p:sp>
    </p:spTree>
    <p:extLst>
      <p:ext uri="{BB962C8B-B14F-4D97-AF65-F5344CB8AC3E}">
        <p14:creationId xmlns:p14="http://schemas.microsoft.com/office/powerpoint/2010/main" val="1982740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9494C-6C79-49A2-9C46-F634D2B26B0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A4D1284-D263-4F52-AD4D-B75830C0E0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9CC8E0-4C38-453E-9AA6-94B19DFA3976}"/>
              </a:ext>
            </a:extLst>
          </p:cNvPr>
          <p:cNvSpPr>
            <a:spLocks noGrp="1"/>
          </p:cNvSpPr>
          <p:nvPr>
            <p:ph type="dt" sz="half" idx="10"/>
          </p:nvPr>
        </p:nvSpPr>
        <p:spPr/>
        <p:txBody>
          <a:bodyPr/>
          <a:lstStyle/>
          <a:p>
            <a:fld id="{F1B8B9C3-6D13-4D74-9750-14A9F5BAE1E7}" type="datetimeFigureOut">
              <a:rPr lang="en-GB" smtClean="0"/>
              <a:t>10/04/2019</a:t>
            </a:fld>
            <a:endParaRPr lang="en-GB"/>
          </a:p>
        </p:txBody>
      </p:sp>
      <p:sp>
        <p:nvSpPr>
          <p:cNvPr id="5" name="Footer Placeholder 4">
            <a:extLst>
              <a:ext uri="{FF2B5EF4-FFF2-40B4-BE49-F238E27FC236}">
                <a16:creationId xmlns:a16="http://schemas.microsoft.com/office/drawing/2014/main" id="{6F06D934-8A22-4364-B483-6A94FA3CE3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597D84-A695-46FD-BE33-1AD85B14867B}"/>
              </a:ext>
            </a:extLst>
          </p:cNvPr>
          <p:cNvSpPr>
            <a:spLocks noGrp="1"/>
          </p:cNvSpPr>
          <p:nvPr>
            <p:ph type="sldNum" sz="quarter" idx="12"/>
          </p:nvPr>
        </p:nvSpPr>
        <p:spPr/>
        <p:txBody>
          <a:bodyPr/>
          <a:lstStyle/>
          <a:p>
            <a:fld id="{E611C700-8928-4618-9D91-901CADF20060}" type="slidenum">
              <a:rPr lang="en-GB" smtClean="0"/>
              <a:t>‹#›</a:t>
            </a:fld>
            <a:endParaRPr lang="en-GB"/>
          </a:p>
        </p:txBody>
      </p:sp>
    </p:spTree>
    <p:extLst>
      <p:ext uri="{BB962C8B-B14F-4D97-AF65-F5344CB8AC3E}">
        <p14:creationId xmlns:p14="http://schemas.microsoft.com/office/powerpoint/2010/main" val="370208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F5B4F-70A6-4917-8CEB-7B0D16825B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71D8460-1840-4CAC-B9BE-FFB8B41F6C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7BC22B0-BBD3-454B-819D-908C6A926BC2}"/>
              </a:ext>
            </a:extLst>
          </p:cNvPr>
          <p:cNvSpPr>
            <a:spLocks noGrp="1"/>
          </p:cNvSpPr>
          <p:nvPr>
            <p:ph type="dt" sz="half" idx="10"/>
          </p:nvPr>
        </p:nvSpPr>
        <p:spPr/>
        <p:txBody>
          <a:bodyPr/>
          <a:lstStyle/>
          <a:p>
            <a:fld id="{F1B8B9C3-6D13-4D74-9750-14A9F5BAE1E7}" type="datetimeFigureOut">
              <a:rPr lang="en-GB" smtClean="0"/>
              <a:t>10/04/2019</a:t>
            </a:fld>
            <a:endParaRPr lang="en-GB"/>
          </a:p>
        </p:txBody>
      </p:sp>
      <p:sp>
        <p:nvSpPr>
          <p:cNvPr id="5" name="Footer Placeholder 4">
            <a:extLst>
              <a:ext uri="{FF2B5EF4-FFF2-40B4-BE49-F238E27FC236}">
                <a16:creationId xmlns:a16="http://schemas.microsoft.com/office/drawing/2014/main" id="{2FC3B8D0-518A-4E60-8C28-8872D2CC97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D60E35-BAF0-4619-A252-331525B274A5}"/>
              </a:ext>
            </a:extLst>
          </p:cNvPr>
          <p:cNvSpPr>
            <a:spLocks noGrp="1"/>
          </p:cNvSpPr>
          <p:nvPr>
            <p:ph type="sldNum" sz="quarter" idx="12"/>
          </p:nvPr>
        </p:nvSpPr>
        <p:spPr/>
        <p:txBody>
          <a:bodyPr/>
          <a:lstStyle/>
          <a:p>
            <a:fld id="{E611C700-8928-4618-9D91-901CADF20060}" type="slidenum">
              <a:rPr lang="en-GB" smtClean="0"/>
              <a:t>‹#›</a:t>
            </a:fld>
            <a:endParaRPr lang="en-GB"/>
          </a:p>
        </p:txBody>
      </p:sp>
    </p:spTree>
    <p:extLst>
      <p:ext uri="{BB962C8B-B14F-4D97-AF65-F5344CB8AC3E}">
        <p14:creationId xmlns:p14="http://schemas.microsoft.com/office/powerpoint/2010/main" val="2649438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FA1B9-7D4F-450D-BDD1-7561AF213F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99977F7-522A-481B-8B6E-9296F9CDAB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1275E5E-61CE-415C-B688-2235F63E4C9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5FF207E-361E-4733-B9A1-065E78954567}"/>
              </a:ext>
            </a:extLst>
          </p:cNvPr>
          <p:cNvSpPr>
            <a:spLocks noGrp="1"/>
          </p:cNvSpPr>
          <p:nvPr>
            <p:ph type="dt" sz="half" idx="10"/>
          </p:nvPr>
        </p:nvSpPr>
        <p:spPr/>
        <p:txBody>
          <a:bodyPr/>
          <a:lstStyle/>
          <a:p>
            <a:fld id="{F1B8B9C3-6D13-4D74-9750-14A9F5BAE1E7}" type="datetimeFigureOut">
              <a:rPr lang="en-GB" smtClean="0"/>
              <a:t>10/04/2019</a:t>
            </a:fld>
            <a:endParaRPr lang="en-GB"/>
          </a:p>
        </p:txBody>
      </p:sp>
      <p:sp>
        <p:nvSpPr>
          <p:cNvPr id="6" name="Footer Placeholder 5">
            <a:extLst>
              <a:ext uri="{FF2B5EF4-FFF2-40B4-BE49-F238E27FC236}">
                <a16:creationId xmlns:a16="http://schemas.microsoft.com/office/drawing/2014/main" id="{6A1496F9-2F60-43E9-9EB5-CFE615CB880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4483D60-2A3E-4159-AA20-8FC5A72DA8EF}"/>
              </a:ext>
            </a:extLst>
          </p:cNvPr>
          <p:cNvSpPr>
            <a:spLocks noGrp="1"/>
          </p:cNvSpPr>
          <p:nvPr>
            <p:ph type="sldNum" sz="quarter" idx="12"/>
          </p:nvPr>
        </p:nvSpPr>
        <p:spPr/>
        <p:txBody>
          <a:bodyPr/>
          <a:lstStyle/>
          <a:p>
            <a:fld id="{E611C700-8928-4618-9D91-901CADF20060}" type="slidenum">
              <a:rPr lang="en-GB" smtClean="0"/>
              <a:t>‹#›</a:t>
            </a:fld>
            <a:endParaRPr lang="en-GB"/>
          </a:p>
        </p:txBody>
      </p:sp>
    </p:spTree>
    <p:extLst>
      <p:ext uri="{BB962C8B-B14F-4D97-AF65-F5344CB8AC3E}">
        <p14:creationId xmlns:p14="http://schemas.microsoft.com/office/powerpoint/2010/main" val="104154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47C65-E60B-416C-A9DF-F69DDB23B9C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63558D-CFA3-41B1-A7EA-B6B93575FF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F69B94-9BF1-4910-A548-B119CD69846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72DCBAA-97F0-4234-8F3E-970F9DA6B5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BF80FB7-4AD0-47E0-88BD-76BBE3DB1D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FDD3C50-2DFB-42D9-A002-03882B5EC3F9}"/>
              </a:ext>
            </a:extLst>
          </p:cNvPr>
          <p:cNvSpPr>
            <a:spLocks noGrp="1"/>
          </p:cNvSpPr>
          <p:nvPr>
            <p:ph type="dt" sz="half" idx="10"/>
          </p:nvPr>
        </p:nvSpPr>
        <p:spPr/>
        <p:txBody>
          <a:bodyPr/>
          <a:lstStyle/>
          <a:p>
            <a:fld id="{F1B8B9C3-6D13-4D74-9750-14A9F5BAE1E7}" type="datetimeFigureOut">
              <a:rPr lang="en-GB" smtClean="0"/>
              <a:t>10/04/2019</a:t>
            </a:fld>
            <a:endParaRPr lang="en-GB"/>
          </a:p>
        </p:txBody>
      </p:sp>
      <p:sp>
        <p:nvSpPr>
          <p:cNvPr id="8" name="Footer Placeholder 7">
            <a:extLst>
              <a:ext uri="{FF2B5EF4-FFF2-40B4-BE49-F238E27FC236}">
                <a16:creationId xmlns:a16="http://schemas.microsoft.com/office/drawing/2014/main" id="{754F71ED-576C-4407-974A-4A59AEB5F43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AC9F3AC-D1F9-48B4-A2C3-0C9354AB2519}"/>
              </a:ext>
            </a:extLst>
          </p:cNvPr>
          <p:cNvSpPr>
            <a:spLocks noGrp="1"/>
          </p:cNvSpPr>
          <p:nvPr>
            <p:ph type="sldNum" sz="quarter" idx="12"/>
          </p:nvPr>
        </p:nvSpPr>
        <p:spPr/>
        <p:txBody>
          <a:bodyPr/>
          <a:lstStyle/>
          <a:p>
            <a:fld id="{E611C700-8928-4618-9D91-901CADF20060}" type="slidenum">
              <a:rPr lang="en-GB" smtClean="0"/>
              <a:t>‹#›</a:t>
            </a:fld>
            <a:endParaRPr lang="en-GB"/>
          </a:p>
        </p:txBody>
      </p:sp>
    </p:spTree>
    <p:extLst>
      <p:ext uri="{BB962C8B-B14F-4D97-AF65-F5344CB8AC3E}">
        <p14:creationId xmlns:p14="http://schemas.microsoft.com/office/powerpoint/2010/main" val="1290797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72F4D-8E83-4A9B-9CCF-B666E8BA962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755E15E-E8ED-436C-81A9-6ED2EDC80173}"/>
              </a:ext>
            </a:extLst>
          </p:cNvPr>
          <p:cNvSpPr>
            <a:spLocks noGrp="1"/>
          </p:cNvSpPr>
          <p:nvPr>
            <p:ph type="dt" sz="half" idx="10"/>
          </p:nvPr>
        </p:nvSpPr>
        <p:spPr/>
        <p:txBody>
          <a:bodyPr/>
          <a:lstStyle/>
          <a:p>
            <a:fld id="{F1B8B9C3-6D13-4D74-9750-14A9F5BAE1E7}" type="datetimeFigureOut">
              <a:rPr lang="en-GB" smtClean="0"/>
              <a:t>10/04/2019</a:t>
            </a:fld>
            <a:endParaRPr lang="en-GB"/>
          </a:p>
        </p:txBody>
      </p:sp>
      <p:sp>
        <p:nvSpPr>
          <p:cNvPr id="4" name="Footer Placeholder 3">
            <a:extLst>
              <a:ext uri="{FF2B5EF4-FFF2-40B4-BE49-F238E27FC236}">
                <a16:creationId xmlns:a16="http://schemas.microsoft.com/office/drawing/2014/main" id="{A6A58B25-7098-49AE-A3F5-BB693994743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ADEF614-A3D8-40B8-A620-A42E41E6D212}"/>
              </a:ext>
            </a:extLst>
          </p:cNvPr>
          <p:cNvSpPr>
            <a:spLocks noGrp="1"/>
          </p:cNvSpPr>
          <p:nvPr>
            <p:ph type="sldNum" sz="quarter" idx="12"/>
          </p:nvPr>
        </p:nvSpPr>
        <p:spPr/>
        <p:txBody>
          <a:bodyPr/>
          <a:lstStyle/>
          <a:p>
            <a:fld id="{E611C700-8928-4618-9D91-901CADF20060}" type="slidenum">
              <a:rPr lang="en-GB" smtClean="0"/>
              <a:t>‹#›</a:t>
            </a:fld>
            <a:endParaRPr lang="en-GB"/>
          </a:p>
        </p:txBody>
      </p:sp>
    </p:spTree>
    <p:extLst>
      <p:ext uri="{BB962C8B-B14F-4D97-AF65-F5344CB8AC3E}">
        <p14:creationId xmlns:p14="http://schemas.microsoft.com/office/powerpoint/2010/main" val="192889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F7ED12-BCEA-424C-BA5F-08850A5905AF}"/>
              </a:ext>
            </a:extLst>
          </p:cNvPr>
          <p:cNvSpPr>
            <a:spLocks noGrp="1"/>
          </p:cNvSpPr>
          <p:nvPr>
            <p:ph type="dt" sz="half" idx="10"/>
          </p:nvPr>
        </p:nvSpPr>
        <p:spPr/>
        <p:txBody>
          <a:bodyPr/>
          <a:lstStyle/>
          <a:p>
            <a:fld id="{F1B8B9C3-6D13-4D74-9750-14A9F5BAE1E7}" type="datetimeFigureOut">
              <a:rPr lang="en-GB" smtClean="0"/>
              <a:t>10/04/2019</a:t>
            </a:fld>
            <a:endParaRPr lang="en-GB"/>
          </a:p>
        </p:txBody>
      </p:sp>
      <p:sp>
        <p:nvSpPr>
          <p:cNvPr id="3" name="Footer Placeholder 2">
            <a:extLst>
              <a:ext uri="{FF2B5EF4-FFF2-40B4-BE49-F238E27FC236}">
                <a16:creationId xmlns:a16="http://schemas.microsoft.com/office/drawing/2014/main" id="{2E1D9221-AA34-4C04-88D9-9B53A5EB0F2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B9B87BF-94E6-4E04-A0B2-24E3D60BBA90}"/>
              </a:ext>
            </a:extLst>
          </p:cNvPr>
          <p:cNvSpPr>
            <a:spLocks noGrp="1"/>
          </p:cNvSpPr>
          <p:nvPr>
            <p:ph type="sldNum" sz="quarter" idx="12"/>
          </p:nvPr>
        </p:nvSpPr>
        <p:spPr/>
        <p:txBody>
          <a:bodyPr/>
          <a:lstStyle/>
          <a:p>
            <a:fld id="{E611C700-8928-4618-9D91-901CADF20060}" type="slidenum">
              <a:rPr lang="en-GB" smtClean="0"/>
              <a:t>‹#›</a:t>
            </a:fld>
            <a:endParaRPr lang="en-GB"/>
          </a:p>
        </p:txBody>
      </p:sp>
    </p:spTree>
    <p:extLst>
      <p:ext uri="{BB962C8B-B14F-4D97-AF65-F5344CB8AC3E}">
        <p14:creationId xmlns:p14="http://schemas.microsoft.com/office/powerpoint/2010/main" val="2976950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7B3C9-7B02-4760-B01A-CBBB1679D0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C4AC96D-19C9-44EB-B2F0-4EF365F6F3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6B3D06D-FBC5-4692-B5A6-B67211620D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013F01-73FF-4B42-B929-DEFD0CB0235E}"/>
              </a:ext>
            </a:extLst>
          </p:cNvPr>
          <p:cNvSpPr>
            <a:spLocks noGrp="1"/>
          </p:cNvSpPr>
          <p:nvPr>
            <p:ph type="dt" sz="half" idx="10"/>
          </p:nvPr>
        </p:nvSpPr>
        <p:spPr/>
        <p:txBody>
          <a:bodyPr/>
          <a:lstStyle/>
          <a:p>
            <a:fld id="{F1B8B9C3-6D13-4D74-9750-14A9F5BAE1E7}" type="datetimeFigureOut">
              <a:rPr lang="en-GB" smtClean="0"/>
              <a:t>10/04/2019</a:t>
            </a:fld>
            <a:endParaRPr lang="en-GB"/>
          </a:p>
        </p:txBody>
      </p:sp>
      <p:sp>
        <p:nvSpPr>
          <p:cNvPr id="6" name="Footer Placeholder 5">
            <a:extLst>
              <a:ext uri="{FF2B5EF4-FFF2-40B4-BE49-F238E27FC236}">
                <a16:creationId xmlns:a16="http://schemas.microsoft.com/office/drawing/2014/main" id="{54832A1F-8B7A-4518-804C-22B7695190C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BDA699A-4712-4FB8-AAB3-EC455ED4EA7B}"/>
              </a:ext>
            </a:extLst>
          </p:cNvPr>
          <p:cNvSpPr>
            <a:spLocks noGrp="1"/>
          </p:cNvSpPr>
          <p:nvPr>
            <p:ph type="sldNum" sz="quarter" idx="12"/>
          </p:nvPr>
        </p:nvSpPr>
        <p:spPr/>
        <p:txBody>
          <a:bodyPr/>
          <a:lstStyle/>
          <a:p>
            <a:fld id="{E611C700-8928-4618-9D91-901CADF20060}" type="slidenum">
              <a:rPr lang="en-GB" smtClean="0"/>
              <a:t>‹#›</a:t>
            </a:fld>
            <a:endParaRPr lang="en-GB"/>
          </a:p>
        </p:txBody>
      </p:sp>
    </p:spTree>
    <p:extLst>
      <p:ext uri="{BB962C8B-B14F-4D97-AF65-F5344CB8AC3E}">
        <p14:creationId xmlns:p14="http://schemas.microsoft.com/office/powerpoint/2010/main" val="108455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5F7AF-8F43-47A6-BF50-183743DA3E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BE7FD13-1E79-41A2-87FD-A2D15DB347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48F8F92-BA8F-475D-9614-5D77B3F144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9600A5-FCA6-4701-A365-35A7E2E92A1C}"/>
              </a:ext>
            </a:extLst>
          </p:cNvPr>
          <p:cNvSpPr>
            <a:spLocks noGrp="1"/>
          </p:cNvSpPr>
          <p:nvPr>
            <p:ph type="dt" sz="half" idx="10"/>
          </p:nvPr>
        </p:nvSpPr>
        <p:spPr/>
        <p:txBody>
          <a:bodyPr/>
          <a:lstStyle/>
          <a:p>
            <a:fld id="{F1B8B9C3-6D13-4D74-9750-14A9F5BAE1E7}" type="datetimeFigureOut">
              <a:rPr lang="en-GB" smtClean="0"/>
              <a:t>10/04/2019</a:t>
            </a:fld>
            <a:endParaRPr lang="en-GB"/>
          </a:p>
        </p:txBody>
      </p:sp>
      <p:sp>
        <p:nvSpPr>
          <p:cNvPr id="6" name="Footer Placeholder 5">
            <a:extLst>
              <a:ext uri="{FF2B5EF4-FFF2-40B4-BE49-F238E27FC236}">
                <a16:creationId xmlns:a16="http://schemas.microsoft.com/office/drawing/2014/main" id="{08853277-AB36-4B6F-8187-7EDA2A232F4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39FE79D-D3BA-496F-9180-8EE57849B571}"/>
              </a:ext>
            </a:extLst>
          </p:cNvPr>
          <p:cNvSpPr>
            <a:spLocks noGrp="1"/>
          </p:cNvSpPr>
          <p:nvPr>
            <p:ph type="sldNum" sz="quarter" idx="12"/>
          </p:nvPr>
        </p:nvSpPr>
        <p:spPr/>
        <p:txBody>
          <a:bodyPr/>
          <a:lstStyle/>
          <a:p>
            <a:fld id="{E611C700-8928-4618-9D91-901CADF20060}" type="slidenum">
              <a:rPr lang="en-GB" smtClean="0"/>
              <a:t>‹#›</a:t>
            </a:fld>
            <a:endParaRPr lang="en-GB"/>
          </a:p>
        </p:txBody>
      </p:sp>
    </p:spTree>
    <p:extLst>
      <p:ext uri="{BB962C8B-B14F-4D97-AF65-F5344CB8AC3E}">
        <p14:creationId xmlns:p14="http://schemas.microsoft.com/office/powerpoint/2010/main" val="2371242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D2BC4E-BEE3-4D9F-BB1D-6C2A96B234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7B747F-8E6D-42D9-979F-58299D02FA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E632A6-0E2E-4484-B235-9A093699C3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B8B9C3-6D13-4D74-9750-14A9F5BAE1E7}" type="datetimeFigureOut">
              <a:rPr lang="en-GB" smtClean="0"/>
              <a:t>10/04/2019</a:t>
            </a:fld>
            <a:endParaRPr lang="en-GB"/>
          </a:p>
        </p:txBody>
      </p:sp>
      <p:sp>
        <p:nvSpPr>
          <p:cNvPr id="5" name="Footer Placeholder 4">
            <a:extLst>
              <a:ext uri="{FF2B5EF4-FFF2-40B4-BE49-F238E27FC236}">
                <a16:creationId xmlns:a16="http://schemas.microsoft.com/office/drawing/2014/main" id="{0DE6904A-80C6-4719-927B-BCB5B2DC0B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203541A-9158-4734-B2BC-3187E4412B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11C700-8928-4618-9D91-901CADF20060}" type="slidenum">
              <a:rPr lang="en-GB" smtClean="0"/>
              <a:t>‹#›</a:t>
            </a:fld>
            <a:endParaRPr lang="en-GB"/>
          </a:p>
        </p:txBody>
      </p:sp>
    </p:spTree>
    <p:extLst>
      <p:ext uri="{BB962C8B-B14F-4D97-AF65-F5344CB8AC3E}">
        <p14:creationId xmlns:p14="http://schemas.microsoft.com/office/powerpoint/2010/main" val="1535412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BE62F7-5EE1-4FAC-BA2C-0F948A8AD3A7}"/>
              </a:ext>
            </a:extLst>
          </p:cNvPr>
          <p:cNvPicPr>
            <a:picLocks noChangeAspect="1"/>
          </p:cNvPicPr>
          <p:nvPr/>
        </p:nvPicPr>
        <p:blipFill rotWithShape="1">
          <a:blip r:embed="rId2">
            <a:extLst>
              <a:ext uri="{28A0092B-C50C-407E-A947-70E740481C1C}">
                <a14:useLocalDpi xmlns:a14="http://schemas.microsoft.com/office/drawing/2010/main" val="0"/>
              </a:ext>
            </a:extLst>
          </a:blip>
          <a:srcRect t="2384"/>
          <a:stretch/>
        </p:blipFill>
        <p:spPr>
          <a:xfrm>
            <a:off x="268821" y="384313"/>
            <a:ext cx="4735685" cy="6241774"/>
          </a:xfrm>
          <a:prstGeom prst="rect">
            <a:avLst/>
          </a:prstGeom>
        </p:spPr>
      </p:pic>
    </p:spTree>
    <p:extLst>
      <p:ext uri="{BB962C8B-B14F-4D97-AF65-F5344CB8AC3E}">
        <p14:creationId xmlns:p14="http://schemas.microsoft.com/office/powerpoint/2010/main" val="273552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BE62F7-5EE1-4FAC-BA2C-0F948A8AD3A7}"/>
              </a:ext>
            </a:extLst>
          </p:cNvPr>
          <p:cNvPicPr>
            <a:picLocks noChangeAspect="1"/>
          </p:cNvPicPr>
          <p:nvPr/>
        </p:nvPicPr>
        <p:blipFill rotWithShape="1">
          <a:blip r:embed="rId2">
            <a:extLst>
              <a:ext uri="{28A0092B-C50C-407E-A947-70E740481C1C}">
                <a14:useLocalDpi xmlns:a14="http://schemas.microsoft.com/office/drawing/2010/main" val="0"/>
              </a:ext>
            </a:extLst>
          </a:blip>
          <a:srcRect t="2384"/>
          <a:stretch/>
        </p:blipFill>
        <p:spPr>
          <a:xfrm>
            <a:off x="268821" y="384313"/>
            <a:ext cx="4735685" cy="6241774"/>
          </a:xfrm>
          <a:prstGeom prst="rect">
            <a:avLst/>
          </a:prstGeom>
        </p:spPr>
      </p:pic>
      <p:pic>
        <p:nvPicPr>
          <p:cNvPr id="4" name="Picture 3">
            <a:extLst>
              <a:ext uri="{FF2B5EF4-FFF2-40B4-BE49-F238E27FC236}">
                <a16:creationId xmlns:a16="http://schemas.microsoft.com/office/drawing/2014/main" id="{48F793AC-5BEC-4D52-A3CA-FC3DAF71E0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42274" y="878521"/>
            <a:ext cx="5313498" cy="5100957"/>
          </a:xfrm>
          <a:prstGeom prst="rect">
            <a:avLst/>
          </a:prstGeom>
          <a:ln w="12700">
            <a:solidFill>
              <a:schemeClr val="tx1"/>
            </a:solidFill>
          </a:ln>
        </p:spPr>
      </p:pic>
    </p:spTree>
    <p:extLst>
      <p:ext uri="{BB962C8B-B14F-4D97-AF65-F5344CB8AC3E}">
        <p14:creationId xmlns:p14="http://schemas.microsoft.com/office/powerpoint/2010/main" val="2798763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BE62F7-5EE1-4FAC-BA2C-0F948A8AD3A7}"/>
              </a:ext>
            </a:extLst>
          </p:cNvPr>
          <p:cNvPicPr>
            <a:picLocks noChangeAspect="1"/>
          </p:cNvPicPr>
          <p:nvPr/>
        </p:nvPicPr>
        <p:blipFill rotWithShape="1">
          <a:blip r:embed="rId2">
            <a:extLst>
              <a:ext uri="{28A0092B-C50C-407E-A947-70E740481C1C}">
                <a14:useLocalDpi xmlns:a14="http://schemas.microsoft.com/office/drawing/2010/main" val="0"/>
              </a:ext>
            </a:extLst>
          </a:blip>
          <a:srcRect t="2384"/>
          <a:stretch/>
        </p:blipFill>
        <p:spPr>
          <a:xfrm>
            <a:off x="268821" y="384313"/>
            <a:ext cx="4735685" cy="6241774"/>
          </a:xfrm>
          <a:prstGeom prst="rect">
            <a:avLst/>
          </a:prstGeom>
        </p:spPr>
      </p:pic>
      <p:pic>
        <p:nvPicPr>
          <p:cNvPr id="4" name="Picture 3">
            <a:extLst>
              <a:ext uri="{FF2B5EF4-FFF2-40B4-BE49-F238E27FC236}">
                <a16:creationId xmlns:a16="http://schemas.microsoft.com/office/drawing/2014/main" id="{48F793AC-5BEC-4D52-A3CA-FC3DAF71E0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9691" y="1717431"/>
            <a:ext cx="6617995" cy="3575537"/>
          </a:xfrm>
          <a:prstGeom prst="rect">
            <a:avLst/>
          </a:prstGeom>
          <a:ln w="12700">
            <a:solidFill>
              <a:schemeClr val="tx1"/>
            </a:solidFill>
          </a:ln>
        </p:spPr>
      </p:pic>
    </p:spTree>
    <p:extLst>
      <p:ext uri="{BB962C8B-B14F-4D97-AF65-F5344CB8AC3E}">
        <p14:creationId xmlns:p14="http://schemas.microsoft.com/office/powerpoint/2010/main" val="3335038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BE62F7-5EE1-4FAC-BA2C-0F948A8AD3A7}"/>
              </a:ext>
            </a:extLst>
          </p:cNvPr>
          <p:cNvPicPr>
            <a:picLocks noChangeAspect="1"/>
          </p:cNvPicPr>
          <p:nvPr/>
        </p:nvPicPr>
        <p:blipFill rotWithShape="1">
          <a:blip r:embed="rId2">
            <a:extLst>
              <a:ext uri="{28A0092B-C50C-407E-A947-70E740481C1C}">
                <a14:useLocalDpi xmlns:a14="http://schemas.microsoft.com/office/drawing/2010/main" val="0"/>
              </a:ext>
            </a:extLst>
          </a:blip>
          <a:srcRect t="2384"/>
          <a:stretch/>
        </p:blipFill>
        <p:spPr>
          <a:xfrm>
            <a:off x="268821" y="384313"/>
            <a:ext cx="4735685" cy="6241774"/>
          </a:xfrm>
          <a:prstGeom prst="rect">
            <a:avLst/>
          </a:prstGeom>
        </p:spPr>
      </p:pic>
    </p:spTree>
    <p:extLst>
      <p:ext uri="{BB962C8B-B14F-4D97-AF65-F5344CB8AC3E}">
        <p14:creationId xmlns:p14="http://schemas.microsoft.com/office/powerpoint/2010/main" val="336942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BE62F7-5EE1-4FAC-BA2C-0F948A8AD3A7}"/>
              </a:ext>
            </a:extLst>
          </p:cNvPr>
          <p:cNvPicPr>
            <a:picLocks noChangeAspect="1"/>
          </p:cNvPicPr>
          <p:nvPr/>
        </p:nvPicPr>
        <p:blipFill rotWithShape="1">
          <a:blip r:embed="rId2">
            <a:extLst>
              <a:ext uri="{28A0092B-C50C-407E-A947-70E740481C1C}">
                <a14:useLocalDpi xmlns:a14="http://schemas.microsoft.com/office/drawing/2010/main" val="0"/>
              </a:ext>
            </a:extLst>
          </a:blip>
          <a:srcRect t="2384"/>
          <a:stretch/>
        </p:blipFill>
        <p:spPr>
          <a:xfrm>
            <a:off x="268821" y="384313"/>
            <a:ext cx="4735685" cy="6241774"/>
          </a:xfrm>
          <a:prstGeom prst="rect">
            <a:avLst/>
          </a:prstGeom>
        </p:spPr>
      </p:pic>
      <p:sp>
        <p:nvSpPr>
          <p:cNvPr id="2" name="TextBox 1">
            <a:extLst>
              <a:ext uri="{FF2B5EF4-FFF2-40B4-BE49-F238E27FC236}">
                <a16:creationId xmlns:a16="http://schemas.microsoft.com/office/drawing/2014/main" id="{E345C37C-97E5-454B-B3D7-B8ABCF4D853A}"/>
              </a:ext>
            </a:extLst>
          </p:cNvPr>
          <p:cNvSpPr txBox="1"/>
          <p:nvPr/>
        </p:nvSpPr>
        <p:spPr>
          <a:xfrm>
            <a:off x="5240044" y="1536174"/>
            <a:ext cx="6217920" cy="3785652"/>
          </a:xfrm>
          <a:prstGeom prst="rect">
            <a:avLst/>
          </a:prstGeom>
          <a:noFill/>
        </p:spPr>
        <p:txBody>
          <a:bodyPr wrap="square" rtlCol="0">
            <a:spAutoFit/>
          </a:bodyPr>
          <a:lstStyle/>
          <a:p>
            <a:pPr algn="ctr"/>
            <a:r>
              <a:rPr lang="en-GB" sz="4000" b="1" dirty="0">
                <a:solidFill>
                  <a:srgbClr val="2E471D"/>
                </a:solidFill>
                <a:latin typeface="Candara" panose="020E0502030303020204" pitchFamily="34" charset="0"/>
              </a:rPr>
              <a:t>Lord, save us!</a:t>
            </a:r>
          </a:p>
          <a:p>
            <a:pPr algn="ctr"/>
            <a:r>
              <a:rPr lang="en-GB" sz="4000" b="1" dirty="0">
                <a:solidFill>
                  <a:srgbClr val="2E471D"/>
                </a:solidFill>
                <a:latin typeface="Candara" panose="020E0502030303020204" pitchFamily="34" charset="0"/>
              </a:rPr>
              <a:t>Lord, grant us success!</a:t>
            </a:r>
          </a:p>
          <a:p>
            <a:pPr algn="ctr"/>
            <a:r>
              <a:rPr lang="en-GB" sz="4000" b="1" dirty="0">
                <a:solidFill>
                  <a:srgbClr val="2E471D"/>
                </a:solidFill>
                <a:latin typeface="Candara" panose="020E0502030303020204" pitchFamily="34" charset="0"/>
              </a:rPr>
              <a:t>Blessed is he who comes in the name of the Lord.</a:t>
            </a:r>
          </a:p>
          <a:p>
            <a:pPr algn="ctr"/>
            <a:r>
              <a:rPr lang="en-GB" sz="4000" b="1" dirty="0">
                <a:solidFill>
                  <a:srgbClr val="2E471D"/>
                </a:solidFill>
                <a:latin typeface="Candara" panose="020E0502030303020204" pitchFamily="34" charset="0"/>
              </a:rPr>
              <a:t>From the house of the Lord we bless you.</a:t>
            </a:r>
          </a:p>
        </p:txBody>
      </p:sp>
    </p:spTree>
    <p:extLst>
      <p:ext uri="{BB962C8B-B14F-4D97-AF65-F5344CB8AC3E}">
        <p14:creationId xmlns:p14="http://schemas.microsoft.com/office/powerpoint/2010/main" val="3308849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BE62F7-5EE1-4FAC-BA2C-0F948A8AD3A7}"/>
              </a:ext>
            </a:extLst>
          </p:cNvPr>
          <p:cNvPicPr>
            <a:picLocks noChangeAspect="1"/>
          </p:cNvPicPr>
          <p:nvPr/>
        </p:nvPicPr>
        <p:blipFill rotWithShape="1">
          <a:blip r:embed="rId2">
            <a:extLst>
              <a:ext uri="{28A0092B-C50C-407E-A947-70E740481C1C}">
                <a14:useLocalDpi xmlns:a14="http://schemas.microsoft.com/office/drawing/2010/main" val="0"/>
              </a:ext>
            </a:extLst>
          </a:blip>
          <a:srcRect t="2384"/>
          <a:stretch/>
        </p:blipFill>
        <p:spPr>
          <a:xfrm>
            <a:off x="268821" y="384313"/>
            <a:ext cx="4735685" cy="6241774"/>
          </a:xfrm>
          <a:prstGeom prst="rect">
            <a:avLst/>
          </a:prstGeom>
        </p:spPr>
      </p:pic>
      <p:sp>
        <p:nvSpPr>
          <p:cNvPr id="2" name="TextBox 1">
            <a:extLst>
              <a:ext uri="{FF2B5EF4-FFF2-40B4-BE49-F238E27FC236}">
                <a16:creationId xmlns:a16="http://schemas.microsoft.com/office/drawing/2014/main" id="{E345C37C-97E5-454B-B3D7-B8ABCF4D853A}"/>
              </a:ext>
            </a:extLst>
          </p:cNvPr>
          <p:cNvSpPr txBox="1"/>
          <p:nvPr/>
        </p:nvSpPr>
        <p:spPr>
          <a:xfrm>
            <a:off x="5240044" y="1304597"/>
            <a:ext cx="6217920" cy="4401205"/>
          </a:xfrm>
          <a:prstGeom prst="rect">
            <a:avLst/>
          </a:prstGeom>
          <a:noFill/>
        </p:spPr>
        <p:txBody>
          <a:bodyPr wrap="square" rtlCol="0">
            <a:spAutoFit/>
          </a:bodyPr>
          <a:lstStyle/>
          <a:p>
            <a:pPr algn="ctr"/>
            <a:r>
              <a:rPr lang="en-GB" sz="4000" b="1" dirty="0">
                <a:solidFill>
                  <a:srgbClr val="2E471D"/>
                </a:solidFill>
                <a:latin typeface="Candara" panose="020E0502030303020204" pitchFamily="34" charset="0"/>
              </a:rPr>
              <a:t>The Lord is God,</a:t>
            </a:r>
          </a:p>
          <a:p>
            <a:pPr algn="ctr"/>
            <a:r>
              <a:rPr lang="en-GB" sz="4000" b="1" dirty="0">
                <a:solidFill>
                  <a:srgbClr val="2E471D"/>
                </a:solidFill>
                <a:latin typeface="Candara" panose="020E0502030303020204" pitchFamily="34" charset="0"/>
              </a:rPr>
              <a:t>and he has made his light shine on us.</a:t>
            </a:r>
          </a:p>
          <a:p>
            <a:pPr algn="ctr"/>
            <a:r>
              <a:rPr lang="en-GB" sz="4000" b="1" dirty="0">
                <a:solidFill>
                  <a:srgbClr val="2E471D"/>
                </a:solidFill>
                <a:latin typeface="Candara" panose="020E0502030303020204" pitchFamily="34" charset="0"/>
              </a:rPr>
              <a:t>With boughs in hand, join in the festal procession</a:t>
            </a:r>
          </a:p>
          <a:p>
            <a:pPr algn="ctr"/>
            <a:r>
              <a:rPr lang="en-GB" sz="4000" b="1" dirty="0">
                <a:solidFill>
                  <a:srgbClr val="2E471D"/>
                </a:solidFill>
                <a:latin typeface="Candara" panose="020E0502030303020204" pitchFamily="34" charset="0"/>
              </a:rPr>
              <a:t>Up to the horns of the altar.</a:t>
            </a:r>
          </a:p>
          <a:p>
            <a:pPr algn="ctr"/>
            <a:r>
              <a:rPr lang="en-GB" sz="4000" b="1" i="1" dirty="0">
                <a:solidFill>
                  <a:srgbClr val="2E471D"/>
                </a:solidFill>
                <a:latin typeface="Candara" panose="020E0502030303020204" pitchFamily="34" charset="0"/>
              </a:rPr>
              <a:t>			Psalm 118:25-27</a:t>
            </a:r>
          </a:p>
        </p:txBody>
      </p:sp>
    </p:spTree>
    <p:extLst>
      <p:ext uri="{BB962C8B-B14F-4D97-AF65-F5344CB8AC3E}">
        <p14:creationId xmlns:p14="http://schemas.microsoft.com/office/powerpoint/2010/main" val="3932744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BE62F7-5EE1-4FAC-BA2C-0F948A8AD3A7}"/>
              </a:ext>
            </a:extLst>
          </p:cNvPr>
          <p:cNvPicPr>
            <a:picLocks noChangeAspect="1"/>
          </p:cNvPicPr>
          <p:nvPr/>
        </p:nvPicPr>
        <p:blipFill rotWithShape="1">
          <a:blip r:embed="rId2">
            <a:extLst>
              <a:ext uri="{28A0092B-C50C-407E-A947-70E740481C1C}">
                <a14:useLocalDpi xmlns:a14="http://schemas.microsoft.com/office/drawing/2010/main" val="0"/>
              </a:ext>
            </a:extLst>
          </a:blip>
          <a:srcRect t="2384"/>
          <a:stretch/>
        </p:blipFill>
        <p:spPr>
          <a:xfrm>
            <a:off x="268821" y="384313"/>
            <a:ext cx="4735685" cy="6241774"/>
          </a:xfrm>
          <a:prstGeom prst="rect">
            <a:avLst/>
          </a:prstGeom>
        </p:spPr>
      </p:pic>
    </p:spTree>
    <p:extLst>
      <p:ext uri="{BB962C8B-B14F-4D97-AF65-F5344CB8AC3E}">
        <p14:creationId xmlns:p14="http://schemas.microsoft.com/office/powerpoint/2010/main" val="3752711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BE62F7-5EE1-4FAC-BA2C-0F948A8AD3A7}"/>
              </a:ext>
            </a:extLst>
          </p:cNvPr>
          <p:cNvPicPr>
            <a:picLocks noChangeAspect="1"/>
          </p:cNvPicPr>
          <p:nvPr/>
        </p:nvPicPr>
        <p:blipFill rotWithShape="1">
          <a:blip r:embed="rId2">
            <a:extLst>
              <a:ext uri="{28A0092B-C50C-407E-A947-70E740481C1C}">
                <a14:useLocalDpi xmlns:a14="http://schemas.microsoft.com/office/drawing/2010/main" val="0"/>
              </a:ext>
            </a:extLst>
          </a:blip>
          <a:srcRect t="2384"/>
          <a:stretch/>
        </p:blipFill>
        <p:spPr>
          <a:xfrm>
            <a:off x="268821" y="384313"/>
            <a:ext cx="4735685" cy="6241774"/>
          </a:xfrm>
          <a:prstGeom prst="rect">
            <a:avLst/>
          </a:prstGeom>
        </p:spPr>
      </p:pic>
      <p:sp>
        <p:nvSpPr>
          <p:cNvPr id="2" name="TextBox 1">
            <a:extLst>
              <a:ext uri="{FF2B5EF4-FFF2-40B4-BE49-F238E27FC236}">
                <a16:creationId xmlns:a16="http://schemas.microsoft.com/office/drawing/2014/main" id="{E345C37C-97E5-454B-B3D7-B8ABCF4D853A}"/>
              </a:ext>
            </a:extLst>
          </p:cNvPr>
          <p:cNvSpPr txBox="1"/>
          <p:nvPr/>
        </p:nvSpPr>
        <p:spPr>
          <a:xfrm>
            <a:off x="5373858" y="392118"/>
            <a:ext cx="6217920" cy="6247864"/>
          </a:xfrm>
          <a:prstGeom prst="rect">
            <a:avLst/>
          </a:prstGeom>
          <a:noFill/>
        </p:spPr>
        <p:txBody>
          <a:bodyPr wrap="square" rtlCol="0">
            <a:spAutoFit/>
          </a:bodyPr>
          <a:lstStyle/>
          <a:p>
            <a:pPr algn="just"/>
            <a:r>
              <a:rPr lang="en-GB" sz="4000" b="1" dirty="0">
                <a:solidFill>
                  <a:srgbClr val="2E471D"/>
                </a:solidFill>
                <a:latin typeface="Candara" panose="020E0502030303020204" pitchFamily="34" charset="0"/>
              </a:rPr>
              <a:t>As they approached Jerusalem and came to </a:t>
            </a:r>
            <a:r>
              <a:rPr lang="en-GB" sz="4000" b="1" dirty="0" err="1">
                <a:solidFill>
                  <a:srgbClr val="2E471D"/>
                </a:solidFill>
                <a:latin typeface="Candara" panose="020E0502030303020204" pitchFamily="34" charset="0"/>
              </a:rPr>
              <a:t>Bethphage</a:t>
            </a:r>
            <a:r>
              <a:rPr lang="en-GB" sz="4000" b="1" dirty="0">
                <a:solidFill>
                  <a:srgbClr val="2E471D"/>
                </a:solidFill>
                <a:latin typeface="Candara" panose="020E0502030303020204" pitchFamily="34" charset="0"/>
              </a:rPr>
              <a:t> and Bethany at the Mount of Olives, Jesus sent two of his disciples, saying to them, “Go to the village ahead of you, and just as you enter it, you will find a colt tied there, which no one has ever ridden.</a:t>
            </a:r>
          </a:p>
        </p:txBody>
      </p:sp>
    </p:spTree>
    <p:extLst>
      <p:ext uri="{BB962C8B-B14F-4D97-AF65-F5344CB8AC3E}">
        <p14:creationId xmlns:p14="http://schemas.microsoft.com/office/powerpoint/2010/main" val="327446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BE62F7-5EE1-4FAC-BA2C-0F948A8AD3A7}"/>
              </a:ext>
            </a:extLst>
          </p:cNvPr>
          <p:cNvPicPr>
            <a:picLocks noChangeAspect="1"/>
          </p:cNvPicPr>
          <p:nvPr/>
        </p:nvPicPr>
        <p:blipFill rotWithShape="1">
          <a:blip r:embed="rId2">
            <a:extLst>
              <a:ext uri="{28A0092B-C50C-407E-A947-70E740481C1C}">
                <a14:useLocalDpi xmlns:a14="http://schemas.microsoft.com/office/drawing/2010/main" val="0"/>
              </a:ext>
            </a:extLst>
          </a:blip>
          <a:srcRect t="2384"/>
          <a:stretch/>
        </p:blipFill>
        <p:spPr>
          <a:xfrm>
            <a:off x="268821" y="384313"/>
            <a:ext cx="4735685" cy="6241774"/>
          </a:xfrm>
          <a:prstGeom prst="rect">
            <a:avLst/>
          </a:prstGeom>
        </p:spPr>
      </p:pic>
      <p:sp>
        <p:nvSpPr>
          <p:cNvPr id="2" name="TextBox 1">
            <a:extLst>
              <a:ext uri="{FF2B5EF4-FFF2-40B4-BE49-F238E27FC236}">
                <a16:creationId xmlns:a16="http://schemas.microsoft.com/office/drawing/2014/main" id="{E345C37C-97E5-454B-B3D7-B8ABCF4D853A}"/>
              </a:ext>
            </a:extLst>
          </p:cNvPr>
          <p:cNvSpPr txBox="1"/>
          <p:nvPr/>
        </p:nvSpPr>
        <p:spPr>
          <a:xfrm>
            <a:off x="5396161" y="1843950"/>
            <a:ext cx="6217920" cy="3170099"/>
          </a:xfrm>
          <a:prstGeom prst="rect">
            <a:avLst/>
          </a:prstGeom>
          <a:noFill/>
        </p:spPr>
        <p:txBody>
          <a:bodyPr wrap="square" rtlCol="0">
            <a:spAutoFit/>
          </a:bodyPr>
          <a:lstStyle/>
          <a:p>
            <a:pPr algn="just"/>
            <a:r>
              <a:rPr lang="en-GB" sz="4000" b="1" dirty="0">
                <a:solidFill>
                  <a:srgbClr val="2E471D"/>
                </a:solidFill>
                <a:latin typeface="Candara" panose="020E0502030303020204" pitchFamily="34" charset="0"/>
              </a:rPr>
              <a:t>Untie it and bring it here. If anyone asks you, ‘Why are you doing this?’ say, ‘The Lord needs it and will send it back here shortly.’”</a:t>
            </a:r>
          </a:p>
        </p:txBody>
      </p:sp>
    </p:spTree>
    <p:extLst>
      <p:ext uri="{BB962C8B-B14F-4D97-AF65-F5344CB8AC3E}">
        <p14:creationId xmlns:p14="http://schemas.microsoft.com/office/powerpoint/2010/main" val="3392922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BE62F7-5EE1-4FAC-BA2C-0F948A8AD3A7}"/>
              </a:ext>
            </a:extLst>
          </p:cNvPr>
          <p:cNvPicPr>
            <a:picLocks noChangeAspect="1"/>
          </p:cNvPicPr>
          <p:nvPr/>
        </p:nvPicPr>
        <p:blipFill rotWithShape="1">
          <a:blip r:embed="rId2">
            <a:extLst>
              <a:ext uri="{28A0092B-C50C-407E-A947-70E740481C1C}">
                <a14:useLocalDpi xmlns:a14="http://schemas.microsoft.com/office/drawing/2010/main" val="0"/>
              </a:ext>
            </a:extLst>
          </a:blip>
          <a:srcRect t="2384"/>
          <a:stretch/>
        </p:blipFill>
        <p:spPr>
          <a:xfrm>
            <a:off x="268821" y="384313"/>
            <a:ext cx="4735685" cy="6241774"/>
          </a:xfrm>
          <a:prstGeom prst="rect">
            <a:avLst/>
          </a:prstGeom>
        </p:spPr>
      </p:pic>
      <p:sp>
        <p:nvSpPr>
          <p:cNvPr id="2" name="TextBox 1">
            <a:extLst>
              <a:ext uri="{FF2B5EF4-FFF2-40B4-BE49-F238E27FC236}">
                <a16:creationId xmlns:a16="http://schemas.microsoft.com/office/drawing/2014/main" id="{E345C37C-97E5-454B-B3D7-B8ABCF4D853A}"/>
              </a:ext>
            </a:extLst>
          </p:cNvPr>
          <p:cNvSpPr txBox="1"/>
          <p:nvPr/>
        </p:nvSpPr>
        <p:spPr>
          <a:xfrm>
            <a:off x="5373858" y="612844"/>
            <a:ext cx="6217920" cy="5632311"/>
          </a:xfrm>
          <a:prstGeom prst="rect">
            <a:avLst/>
          </a:prstGeom>
          <a:noFill/>
        </p:spPr>
        <p:txBody>
          <a:bodyPr wrap="square" rtlCol="0">
            <a:spAutoFit/>
          </a:bodyPr>
          <a:lstStyle/>
          <a:p>
            <a:pPr algn="just"/>
            <a:r>
              <a:rPr lang="en-GB" sz="4000" b="1" dirty="0">
                <a:solidFill>
                  <a:srgbClr val="2E471D"/>
                </a:solidFill>
                <a:latin typeface="Candara" panose="020E0502030303020204" pitchFamily="34" charset="0"/>
              </a:rPr>
              <a:t>They went and found a colt outside in the street, tied at a doorway. As they untied it, some people standing there asked, “What are you doing, untying that colt?” They answered as Jesus had told them to, and the people let them go. </a:t>
            </a:r>
          </a:p>
        </p:txBody>
      </p:sp>
    </p:spTree>
    <p:extLst>
      <p:ext uri="{BB962C8B-B14F-4D97-AF65-F5344CB8AC3E}">
        <p14:creationId xmlns:p14="http://schemas.microsoft.com/office/powerpoint/2010/main" val="4071399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BE62F7-5EE1-4FAC-BA2C-0F948A8AD3A7}"/>
              </a:ext>
            </a:extLst>
          </p:cNvPr>
          <p:cNvPicPr>
            <a:picLocks noChangeAspect="1"/>
          </p:cNvPicPr>
          <p:nvPr/>
        </p:nvPicPr>
        <p:blipFill rotWithShape="1">
          <a:blip r:embed="rId2">
            <a:extLst>
              <a:ext uri="{28A0092B-C50C-407E-A947-70E740481C1C}">
                <a14:useLocalDpi xmlns:a14="http://schemas.microsoft.com/office/drawing/2010/main" val="0"/>
              </a:ext>
            </a:extLst>
          </a:blip>
          <a:srcRect t="2384"/>
          <a:stretch/>
        </p:blipFill>
        <p:spPr>
          <a:xfrm>
            <a:off x="268821" y="384313"/>
            <a:ext cx="4735685" cy="6241774"/>
          </a:xfrm>
          <a:prstGeom prst="rect">
            <a:avLst/>
          </a:prstGeom>
        </p:spPr>
      </p:pic>
      <p:sp>
        <p:nvSpPr>
          <p:cNvPr id="2" name="TextBox 1">
            <a:extLst>
              <a:ext uri="{FF2B5EF4-FFF2-40B4-BE49-F238E27FC236}">
                <a16:creationId xmlns:a16="http://schemas.microsoft.com/office/drawing/2014/main" id="{E345C37C-97E5-454B-B3D7-B8ABCF4D853A}"/>
              </a:ext>
            </a:extLst>
          </p:cNvPr>
          <p:cNvSpPr txBox="1"/>
          <p:nvPr/>
        </p:nvSpPr>
        <p:spPr>
          <a:xfrm>
            <a:off x="5306951" y="1228397"/>
            <a:ext cx="6217920" cy="4401205"/>
          </a:xfrm>
          <a:prstGeom prst="rect">
            <a:avLst/>
          </a:prstGeom>
          <a:noFill/>
        </p:spPr>
        <p:txBody>
          <a:bodyPr wrap="square" rtlCol="0">
            <a:spAutoFit/>
          </a:bodyPr>
          <a:lstStyle/>
          <a:p>
            <a:pPr algn="just"/>
            <a:r>
              <a:rPr lang="en-GB" sz="4000" b="1" dirty="0">
                <a:solidFill>
                  <a:srgbClr val="2E471D"/>
                </a:solidFill>
                <a:latin typeface="Candara" panose="020E0502030303020204" pitchFamily="34" charset="0"/>
              </a:rPr>
              <a:t>When they brought the colt to Jesus and threw their cloaks over it, he sat on it. Many people spread their cloaks on the road, while others spread branches they had cut in the fields. </a:t>
            </a:r>
          </a:p>
        </p:txBody>
      </p:sp>
    </p:spTree>
    <p:extLst>
      <p:ext uri="{BB962C8B-B14F-4D97-AF65-F5344CB8AC3E}">
        <p14:creationId xmlns:p14="http://schemas.microsoft.com/office/powerpoint/2010/main" val="3079230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BE62F7-5EE1-4FAC-BA2C-0F948A8AD3A7}"/>
              </a:ext>
            </a:extLst>
          </p:cNvPr>
          <p:cNvPicPr>
            <a:picLocks noChangeAspect="1"/>
          </p:cNvPicPr>
          <p:nvPr/>
        </p:nvPicPr>
        <p:blipFill rotWithShape="1">
          <a:blip r:embed="rId2">
            <a:extLst>
              <a:ext uri="{28A0092B-C50C-407E-A947-70E740481C1C}">
                <a14:useLocalDpi xmlns:a14="http://schemas.microsoft.com/office/drawing/2010/main" val="0"/>
              </a:ext>
            </a:extLst>
          </a:blip>
          <a:srcRect t="2384"/>
          <a:stretch/>
        </p:blipFill>
        <p:spPr>
          <a:xfrm>
            <a:off x="268821" y="384313"/>
            <a:ext cx="4735685" cy="6241774"/>
          </a:xfrm>
          <a:prstGeom prst="rect">
            <a:avLst/>
          </a:prstGeom>
        </p:spPr>
      </p:pic>
      <p:sp>
        <p:nvSpPr>
          <p:cNvPr id="2" name="TextBox 1">
            <a:extLst>
              <a:ext uri="{FF2B5EF4-FFF2-40B4-BE49-F238E27FC236}">
                <a16:creationId xmlns:a16="http://schemas.microsoft.com/office/drawing/2014/main" id="{E345C37C-97E5-454B-B3D7-B8ABCF4D853A}"/>
              </a:ext>
            </a:extLst>
          </p:cNvPr>
          <p:cNvSpPr txBox="1"/>
          <p:nvPr/>
        </p:nvSpPr>
        <p:spPr>
          <a:xfrm>
            <a:off x="5262346" y="1536174"/>
            <a:ext cx="6217920" cy="3785652"/>
          </a:xfrm>
          <a:prstGeom prst="rect">
            <a:avLst/>
          </a:prstGeom>
          <a:noFill/>
        </p:spPr>
        <p:txBody>
          <a:bodyPr wrap="square" rtlCol="0">
            <a:spAutoFit/>
          </a:bodyPr>
          <a:lstStyle/>
          <a:p>
            <a:pPr algn="just"/>
            <a:r>
              <a:rPr lang="en-GB" sz="4000" b="1" dirty="0">
                <a:solidFill>
                  <a:srgbClr val="2E471D"/>
                </a:solidFill>
                <a:latin typeface="Candara" panose="020E0502030303020204" pitchFamily="34" charset="0"/>
              </a:rPr>
              <a:t>Those who went ahead and those who followed shouted,</a:t>
            </a:r>
          </a:p>
          <a:p>
            <a:pPr algn="ctr"/>
            <a:r>
              <a:rPr lang="en-GB" sz="4000" b="1" dirty="0">
                <a:solidFill>
                  <a:srgbClr val="2E471D"/>
                </a:solidFill>
                <a:latin typeface="Candara" panose="020E0502030303020204" pitchFamily="34" charset="0"/>
              </a:rPr>
              <a:t>“Hosanna!”</a:t>
            </a:r>
          </a:p>
          <a:p>
            <a:pPr algn="ctr"/>
            <a:r>
              <a:rPr lang="en-GB" sz="4000" b="1" dirty="0">
                <a:solidFill>
                  <a:srgbClr val="2E471D"/>
                </a:solidFill>
                <a:latin typeface="Candara" panose="020E0502030303020204" pitchFamily="34" charset="0"/>
              </a:rPr>
              <a:t>“Blessed is he who comes in the name of the Lord!”</a:t>
            </a:r>
          </a:p>
        </p:txBody>
      </p:sp>
    </p:spTree>
    <p:extLst>
      <p:ext uri="{BB962C8B-B14F-4D97-AF65-F5344CB8AC3E}">
        <p14:creationId xmlns:p14="http://schemas.microsoft.com/office/powerpoint/2010/main" val="2483557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BE62F7-5EE1-4FAC-BA2C-0F948A8AD3A7}"/>
              </a:ext>
            </a:extLst>
          </p:cNvPr>
          <p:cNvPicPr>
            <a:picLocks noChangeAspect="1"/>
          </p:cNvPicPr>
          <p:nvPr/>
        </p:nvPicPr>
        <p:blipFill rotWithShape="1">
          <a:blip r:embed="rId2">
            <a:extLst>
              <a:ext uri="{28A0092B-C50C-407E-A947-70E740481C1C}">
                <a14:useLocalDpi xmlns:a14="http://schemas.microsoft.com/office/drawing/2010/main" val="0"/>
              </a:ext>
            </a:extLst>
          </a:blip>
          <a:srcRect t="2384"/>
          <a:stretch/>
        </p:blipFill>
        <p:spPr>
          <a:xfrm>
            <a:off x="268821" y="384313"/>
            <a:ext cx="4735685" cy="6241774"/>
          </a:xfrm>
          <a:prstGeom prst="rect">
            <a:avLst/>
          </a:prstGeom>
        </p:spPr>
      </p:pic>
      <p:sp>
        <p:nvSpPr>
          <p:cNvPr id="2" name="TextBox 1">
            <a:extLst>
              <a:ext uri="{FF2B5EF4-FFF2-40B4-BE49-F238E27FC236}">
                <a16:creationId xmlns:a16="http://schemas.microsoft.com/office/drawing/2014/main" id="{E345C37C-97E5-454B-B3D7-B8ABCF4D853A}"/>
              </a:ext>
            </a:extLst>
          </p:cNvPr>
          <p:cNvSpPr txBox="1"/>
          <p:nvPr/>
        </p:nvSpPr>
        <p:spPr>
          <a:xfrm>
            <a:off x="5240044" y="1536174"/>
            <a:ext cx="6217920" cy="3785652"/>
          </a:xfrm>
          <a:prstGeom prst="rect">
            <a:avLst/>
          </a:prstGeom>
          <a:noFill/>
        </p:spPr>
        <p:txBody>
          <a:bodyPr wrap="square" rtlCol="0">
            <a:spAutoFit/>
          </a:bodyPr>
          <a:lstStyle/>
          <a:p>
            <a:pPr algn="ctr"/>
            <a:r>
              <a:rPr lang="en-GB" sz="4000" b="1" dirty="0">
                <a:solidFill>
                  <a:srgbClr val="2E471D"/>
                </a:solidFill>
                <a:latin typeface="Candara" panose="020E0502030303020204" pitchFamily="34" charset="0"/>
              </a:rPr>
              <a:t>“Blessed is the coming kingdom of our father David!”</a:t>
            </a:r>
          </a:p>
          <a:p>
            <a:pPr algn="ctr"/>
            <a:r>
              <a:rPr lang="en-GB" sz="4000" b="1" dirty="0">
                <a:solidFill>
                  <a:srgbClr val="2E471D"/>
                </a:solidFill>
                <a:latin typeface="Candara" panose="020E0502030303020204" pitchFamily="34" charset="0"/>
              </a:rPr>
              <a:t>“Hosanna in the highest heaven!”</a:t>
            </a:r>
          </a:p>
          <a:p>
            <a:pPr algn="ctr"/>
            <a:r>
              <a:rPr lang="en-GB" sz="4000" b="1" i="1" dirty="0">
                <a:solidFill>
                  <a:srgbClr val="2E471D"/>
                </a:solidFill>
                <a:latin typeface="Candara" panose="020E0502030303020204" pitchFamily="34" charset="0"/>
              </a:rPr>
              <a:t>			       Mark 11:1-10</a:t>
            </a:r>
          </a:p>
        </p:txBody>
      </p:sp>
    </p:spTree>
    <p:extLst>
      <p:ext uri="{BB962C8B-B14F-4D97-AF65-F5344CB8AC3E}">
        <p14:creationId xmlns:p14="http://schemas.microsoft.com/office/powerpoint/2010/main" val="2744750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BE62F7-5EE1-4FAC-BA2C-0F948A8AD3A7}"/>
              </a:ext>
            </a:extLst>
          </p:cNvPr>
          <p:cNvPicPr>
            <a:picLocks noChangeAspect="1"/>
          </p:cNvPicPr>
          <p:nvPr/>
        </p:nvPicPr>
        <p:blipFill rotWithShape="1">
          <a:blip r:embed="rId2">
            <a:extLst>
              <a:ext uri="{28A0092B-C50C-407E-A947-70E740481C1C}">
                <a14:useLocalDpi xmlns:a14="http://schemas.microsoft.com/office/drawing/2010/main" val="0"/>
              </a:ext>
            </a:extLst>
          </a:blip>
          <a:srcRect t="2384"/>
          <a:stretch/>
        </p:blipFill>
        <p:spPr>
          <a:xfrm>
            <a:off x="268821" y="384313"/>
            <a:ext cx="4735685" cy="6241774"/>
          </a:xfrm>
          <a:prstGeom prst="rect">
            <a:avLst/>
          </a:prstGeom>
        </p:spPr>
      </p:pic>
    </p:spTree>
    <p:extLst>
      <p:ext uri="{BB962C8B-B14F-4D97-AF65-F5344CB8AC3E}">
        <p14:creationId xmlns:p14="http://schemas.microsoft.com/office/powerpoint/2010/main" val="2729113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BE62F7-5EE1-4FAC-BA2C-0F948A8AD3A7}"/>
              </a:ext>
            </a:extLst>
          </p:cNvPr>
          <p:cNvPicPr>
            <a:picLocks noChangeAspect="1"/>
          </p:cNvPicPr>
          <p:nvPr/>
        </p:nvPicPr>
        <p:blipFill rotWithShape="1">
          <a:blip r:embed="rId2">
            <a:extLst>
              <a:ext uri="{28A0092B-C50C-407E-A947-70E740481C1C}">
                <a14:useLocalDpi xmlns:a14="http://schemas.microsoft.com/office/drawing/2010/main" val="0"/>
              </a:ext>
            </a:extLst>
          </a:blip>
          <a:srcRect t="2384"/>
          <a:stretch/>
        </p:blipFill>
        <p:spPr>
          <a:xfrm>
            <a:off x="268821" y="384313"/>
            <a:ext cx="4735685" cy="6241774"/>
          </a:xfrm>
          <a:prstGeom prst="rect">
            <a:avLst/>
          </a:prstGeom>
        </p:spPr>
      </p:pic>
      <p:pic>
        <p:nvPicPr>
          <p:cNvPr id="4" name="Picture 3">
            <a:extLst>
              <a:ext uri="{FF2B5EF4-FFF2-40B4-BE49-F238E27FC236}">
                <a16:creationId xmlns:a16="http://schemas.microsoft.com/office/drawing/2014/main" id="{48F793AC-5BEC-4D52-A3CA-FC3DAF71E0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00799" y="538766"/>
            <a:ext cx="4516433" cy="5848781"/>
          </a:xfrm>
          <a:prstGeom prst="rect">
            <a:avLst/>
          </a:prstGeom>
          <a:ln w="12700">
            <a:solidFill>
              <a:schemeClr val="tx1"/>
            </a:solidFill>
          </a:ln>
        </p:spPr>
      </p:pic>
    </p:spTree>
    <p:extLst>
      <p:ext uri="{BB962C8B-B14F-4D97-AF65-F5344CB8AC3E}">
        <p14:creationId xmlns:p14="http://schemas.microsoft.com/office/powerpoint/2010/main" val="28004199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294</Words>
  <Application>Microsoft Office PowerPoint</Application>
  <PresentationFormat>Widescreen</PresentationFormat>
  <Paragraphs>19</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Candara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Gilmour</dc:creator>
  <cp:lastModifiedBy>David Gilmour</cp:lastModifiedBy>
  <cp:revision>1</cp:revision>
  <dcterms:created xsi:type="dcterms:W3CDTF">2019-04-10T14:14:38Z</dcterms:created>
  <dcterms:modified xsi:type="dcterms:W3CDTF">2019-04-10T14:19:14Z</dcterms:modified>
</cp:coreProperties>
</file>