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69" y="4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0002-6B30-4ACA-918D-2F742EF7F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782AB-7D29-4F9A-87A2-C1CB177E4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5B718-4D32-4E92-A03A-6B4BAD62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14447-1F34-4EE8-A33C-64C24ED36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954F3-F6D9-4AA2-BF75-73749512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9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D506-E5D1-4BA4-86CD-9FD7A13B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6642DF-9CB7-4CC3-A4A6-1AD7328BA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D51B-554F-44C3-8C4E-8CD48DFA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B875C-16BB-4E07-A75D-FEAE6297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C5116-C411-4B49-8546-F2A2C634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2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C067CA-78B8-4484-9C51-7F1484A09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CD3F6-9F31-423F-88FC-DC640E7D2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B9DCD-8BF0-4F30-A06D-69FBB883A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34916-BEA2-4469-A94B-ECC27D729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FE4E-7357-47CB-B35A-6FF9C4FF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633A-6764-4E82-839D-4E2995A8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64BDC-9244-4BBD-85A8-56F05E08C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9D05B-5F69-4C93-807A-2F927DD5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76B72-CAB4-44FA-AB1F-E4886657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B3C50-414F-4B91-A891-D484B1A7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8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5418-CE73-41D3-91EC-3034DBC0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518CC-3CCF-410D-8537-0A9DE5F32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666E5-1FEE-42BA-B75E-095649E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0EBEC-C58B-4B58-BE48-34D4285E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D512A-CC55-4D7F-9E34-5B29F0B3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7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F63B-CE25-4F30-9E87-4AF0AB52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2ABEF-9ACD-402A-A6A1-B6CBDBE8D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26B11-16C8-42AB-8325-4AC43B7A5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E73AA-E0ED-448F-94C9-78CB1A42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BBE6E-B1E5-4A03-AD1B-A73E455E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66E52-D4C9-4B2E-804C-CF767467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4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3367-822E-4DA2-8C24-F4B30A03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EC786-333A-49FC-BF5D-67F70F43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39441-A962-4033-BF4F-47DEE0128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11229-7B3B-41A9-8A05-E16F24ED9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0827A-E206-4ACB-A92C-C474F387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E70D3-19E5-42F0-BE94-1CF51C49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A65E9-8DE2-469D-9D6A-BB9F4A65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D4C97-C913-4D17-897B-2EF56974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7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A578-B318-46FB-9A85-B9543A44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6F294-3B94-4ACF-8C8D-4D5DCBEB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FB666-94B8-4811-B39E-000C9FDB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1002C-F0B3-4C54-80EC-A0B4446C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2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2BC86-3278-4ED1-B10F-CA03151E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8E3B5-D08F-4846-BA17-FEC0A8CF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42920-7100-4E08-817D-503BAFEE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6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47C62-1B74-4372-A814-EA9854E1B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F045-6C08-459A-894E-B1FF1E573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AFE16-8BE5-40B4-A885-475DAD610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006FB-14C1-4F87-8AD2-148E412C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89218-AD12-4186-BF87-B2581A29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FF799-D456-4585-BDD3-8E9D8429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9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16A4-823C-424C-B947-536C4D1E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5545BD-946E-4BFB-A229-F6CACC5AA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840F-C1F1-4B97-8B65-18CF3A3BD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89AF1-DA11-4A39-9DB5-762A8A46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C0B8F-D7C4-4346-A791-86A8E6DD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24C8B-2F6E-44A3-931B-7E2818DE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5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2DD05-3DE0-43D3-8C8F-38B74EBB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839B7-C98E-4D8C-BA13-9FFE15F5F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E9CC0-2DBB-44AA-8D12-03511650F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378B-6D56-4EC7-A3E8-91925BFDC5C8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F45FB-876F-4BDE-A0BC-1EF0AF55C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9F45D-3A75-424A-8381-9D4F8D8DC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66C5-7668-4DF2-BC42-9E1C66FEE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BA50-7561-4CB0-82E2-56AC8BF620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E43B8-5DBB-4629-BE5A-B0712945D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0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641013"/>
            <a:ext cx="9794631" cy="557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“This is now bone of my bones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    and flesh of my flesh;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she shall be called ‘woman,’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    for she was taken out of man.”</a:t>
            </a:r>
          </a:p>
        </p:txBody>
      </p:sp>
    </p:spTree>
    <p:extLst>
      <p:ext uri="{BB962C8B-B14F-4D97-AF65-F5344CB8AC3E}">
        <p14:creationId xmlns:p14="http://schemas.microsoft.com/office/powerpoint/2010/main" val="251631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453981"/>
            <a:ext cx="9794631" cy="39500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That is why a man leaves his father and mother and is united to his wife, and they become one flesh.</a:t>
            </a:r>
          </a:p>
        </p:txBody>
      </p:sp>
    </p:spTree>
    <p:extLst>
      <p:ext uri="{BB962C8B-B14F-4D97-AF65-F5344CB8AC3E}">
        <p14:creationId xmlns:p14="http://schemas.microsoft.com/office/powerpoint/2010/main" val="190833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444456"/>
            <a:ext cx="9794631" cy="3969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Adam and his wife were both naked, and they felt no shame.</a:t>
            </a:r>
          </a:p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Genesis 2:15-25</a:t>
            </a:r>
            <a:endParaRPr lang="en-US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9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3E63-04D4-49C9-81A1-6A3BD543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2EA9-E05E-40DC-8536-A02D8A0D4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90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911056"/>
            <a:ext cx="9794631" cy="5604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Lord God formed a man from the dust of the ground and breathed into his nostrils the breath of life, and the man became a living being.					        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Genesis 2:7</a:t>
            </a:r>
            <a:endParaRPr lang="en-US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7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4482-5026-47D6-BD45-7BE6C681A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13FB6-A604-4AEC-9349-5531767F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2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626978"/>
            <a:ext cx="9794631" cy="5604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[Adam is] a social being, made for fellowship, not power: he will not live until he loves, giving himself away to another on his own level. 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Derek </a:t>
            </a:r>
            <a:r>
              <a:rPr lang="en-US" sz="6000" b="1" i="1" dirty="0" err="1">
                <a:solidFill>
                  <a:schemeClr val="bg1"/>
                </a:solidFill>
                <a:latin typeface="Candara" panose="020E0502030303020204" pitchFamily="34" charset="0"/>
              </a:rPr>
              <a:t>Kidner</a:t>
            </a:r>
            <a:endParaRPr lang="en-US" sz="6000" b="1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91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691E-8B9D-4634-8A60-BAACCA17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35D0-35AE-4CA9-AFCF-089CE69F4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69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380289"/>
            <a:ext cx="9794631" cy="40974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Surely God is my help;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Lord is the one who sustains me.</a:t>
            </a:r>
          </a:p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Psalm 54:4</a:t>
            </a:r>
          </a:p>
        </p:txBody>
      </p:sp>
    </p:spTree>
    <p:extLst>
      <p:ext uri="{BB962C8B-B14F-4D97-AF65-F5344CB8AC3E}">
        <p14:creationId xmlns:p14="http://schemas.microsoft.com/office/powerpoint/2010/main" val="3657859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380288"/>
            <a:ext cx="9794631" cy="47538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My help comes from the Lord,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Maker of heaven and earth.</a:t>
            </a:r>
          </a:p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Psalm 121.2</a:t>
            </a:r>
          </a:p>
        </p:txBody>
      </p:sp>
    </p:spTree>
    <p:extLst>
      <p:ext uri="{BB962C8B-B14F-4D97-AF65-F5344CB8AC3E}">
        <p14:creationId xmlns:p14="http://schemas.microsoft.com/office/powerpoint/2010/main" val="309986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985314"/>
            <a:ext cx="9794631" cy="48873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Lord God took the man and put him in the Garden of Eden to work it and take care of it. And the Lord God commanded the man, </a:t>
            </a:r>
          </a:p>
        </p:txBody>
      </p:sp>
    </p:spTree>
    <p:extLst>
      <p:ext uri="{BB962C8B-B14F-4D97-AF65-F5344CB8AC3E}">
        <p14:creationId xmlns:p14="http://schemas.microsoft.com/office/powerpoint/2010/main" val="3261146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04CEE-6504-4AAF-B129-3D25D82A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7638-BD5A-4DBD-8EEE-91125F4FE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00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347369"/>
            <a:ext cx="9794631" cy="41632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man and the woman are of the same nature and are brought into being in true partnership, </a:t>
            </a:r>
            <a:endParaRPr lang="en-US" sz="6000" b="1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32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280694"/>
            <a:ext cx="9794631" cy="4296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bound together in an intense love that allows them freely to be themselves.			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Alan </a:t>
            </a:r>
            <a:r>
              <a:rPr lang="en-US" sz="6000" b="1" i="1" dirty="0" err="1">
                <a:solidFill>
                  <a:schemeClr val="bg1"/>
                </a:solidFill>
                <a:latin typeface="Candara" panose="020E0502030303020204" pitchFamily="34" charset="0"/>
              </a:rPr>
              <a:t>Meenan</a:t>
            </a:r>
            <a:endParaRPr lang="en-US" sz="6000" b="1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44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BEE1-A002-40D9-BC61-DBA9C05C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035F0-9F8E-4991-AB24-7D571B83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65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280694"/>
            <a:ext cx="9794631" cy="4296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Adam and his wife were both naked, and they felt no shame.					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Genesis 2:25</a:t>
            </a:r>
          </a:p>
        </p:txBody>
      </p:sp>
    </p:spTree>
    <p:extLst>
      <p:ext uri="{BB962C8B-B14F-4D97-AF65-F5344CB8AC3E}">
        <p14:creationId xmlns:p14="http://schemas.microsoft.com/office/powerpoint/2010/main" val="646380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BEE1-A002-40D9-BC61-DBA9C05C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035F0-9F8E-4991-AB24-7D571B83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79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859547"/>
            <a:ext cx="9794631" cy="31389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Since we bear God’s image, no-one is insignificant; no-one is worthless. </a:t>
            </a:r>
            <a:endParaRPr lang="en-US" sz="6000" b="1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05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640347"/>
            <a:ext cx="9794631" cy="5577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Life has meaning, and we have meaning and importance because God’s own imprint is upon our humanity.											</a:t>
            </a:r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Duane Elmer</a:t>
            </a:r>
          </a:p>
        </p:txBody>
      </p:sp>
    </p:spTree>
    <p:extLst>
      <p:ext uri="{BB962C8B-B14F-4D97-AF65-F5344CB8AC3E}">
        <p14:creationId xmlns:p14="http://schemas.microsoft.com/office/powerpoint/2010/main" val="2542020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BEE1-A002-40D9-BC61-DBA9C05C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035F0-9F8E-4991-AB24-7D571B83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84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120273"/>
            <a:ext cx="9794631" cy="4617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Church of God in Corinth…sanctified in Christ Jesus and called to be His holy people.</a:t>
            </a:r>
          </a:p>
          <a:p>
            <a:pPr algn="just"/>
            <a:r>
              <a:rPr lang="en-US" sz="6000" b="1" i="1" dirty="0">
                <a:solidFill>
                  <a:schemeClr val="bg1"/>
                </a:solidFill>
                <a:latin typeface="Candara" panose="020E0502030303020204" pitchFamily="34" charset="0"/>
              </a:rPr>
              <a:t>				   1 Corinthians 1:2</a:t>
            </a:r>
          </a:p>
        </p:txBody>
      </p:sp>
    </p:spTree>
    <p:extLst>
      <p:ext uri="{BB962C8B-B14F-4D97-AF65-F5344CB8AC3E}">
        <p14:creationId xmlns:p14="http://schemas.microsoft.com/office/powerpoint/2010/main" val="278877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589074"/>
            <a:ext cx="9794631" cy="56798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GB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“You are free to eat from any tree in the garden; but you must not eat from the tree of the knowledge of good and evil, for when you eat from it you will certainly die.”</a:t>
            </a:r>
          </a:p>
        </p:txBody>
      </p:sp>
    </p:spTree>
    <p:extLst>
      <p:ext uri="{BB962C8B-B14F-4D97-AF65-F5344CB8AC3E}">
        <p14:creationId xmlns:p14="http://schemas.microsoft.com/office/powerpoint/2010/main" val="3180479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BE778-10D5-4F6E-98C6-C35329FE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D9D0E-31E7-4E64-B988-C8A0631A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0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411160"/>
            <a:ext cx="9794631" cy="40356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LORD God said, “It is not good for the man to be alone. I will make a helper suitable for him.”</a:t>
            </a:r>
          </a:p>
        </p:txBody>
      </p:sp>
    </p:spTree>
    <p:extLst>
      <p:ext uri="{BB962C8B-B14F-4D97-AF65-F5344CB8AC3E}">
        <p14:creationId xmlns:p14="http://schemas.microsoft.com/office/powerpoint/2010/main" val="277884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446329"/>
            <a:ext cx="9794631" cy="39653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Now the LORD God had formed out of the ground all the wild animals and all the birds in the sky. </a:t>
            </a:r>
            <a:endParaRPr lang="en-GB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4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066064"/>
            <a:ext cx="9794631" cy="4725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He brought them to the man to see what he would name them; and whatever the man called each living creature, that was its name. </a:t>
            </a:r>
            <a:endParaRPr lang="en-GB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3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013310"/>
            <a:ext cx="9794631" cy="48313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So the man gave names to all the livestock, the birds in the sky and all the wild animals. But for Adam no suitable helper was found. </a:t>
            </a:r>
            <a:endParaRPr lang="en-GB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3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647332"/>
            <a:ext cx="9794631" cy="55633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So the LORD God caused the man to fall into a deep sleep; and while he was sleeping, he took one of the man’s ribs and then closed up the place with flesh. </a:t>
            </a:r>
            <a:endParaRPr lang="en-GB" sz="60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A259F3-0E6B-469E-B725-DEE396F23DF7}"/>
              </a:ext>
            </a:extLst>
          </p:cNvPr>
          <p:cNvSpPr txBox="1"/>
          <p:nvPr/>
        </p:nvSpPr>
        <p:spPr>
          <a:xfrm>
            <a:off x="1198684" y="1018258"/>
            <a:ext cx="9794631" cy="48214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Then the LORD God made a woman from the rib he had taken out of the man, and he brought her to the man.</a:t>
            </a:r>
          </a:p>
          <a:p>
            <a:pPr algn="just"/>
            <a:r>
              <a:rPr lang="en-US" sz="6000" b="1" dirty="0">
                <a:solidFill>
                  <a:schemeClr val="bg1"/>
                </a:solidFill>
                <a:latin typeface="Candara" panose="020E0502030303020204" pitchFamily="34" charset="0"/>
              </a:rPr>
              <a:t>The man said,</a:t>
            </a:r>
          </a:p>
        </p:txBody>
      </p:sp>
    </p:spTree>
    <p:extLst>
      <p:ext uri="{BB962C8B-B14F-4D97-AF65-F5344CB8AC3E}">
        <p14:creationId xmlns:p14="http://schemas.microsoft.com/office/powerpoint/2010/main" val="22179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502</Words>
  <Application>Microsoft Office PowerPoint</Application>
  <PresentationFormat>Widescreen</PresentationFormat>
  <Paragraphs>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Gilmour</dc:creator>
  <cp:lastModifiedBy>David Gilmour</cp:lastModifiedBy>
  <cp:revision>3</cp:revision>
  <dcterms:created xsi:type="dcterms:W3CDTF">2019-09-18T13:41:24Z</dcterms:created>
  <dcterms:modified xsi:type="dcterms:W3CDTF">2019-09-18T14:03:23Z</dcterms:modified>
</cp:coreProperties>
</file>