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60" r:id="rId6"/>
    <p:sldId id="261" r:id="rId7"/>
    <p:sldId id="259" r:id="rId8"/>
    <p:sldId id="262" r:id="rId9"/>
    <p:sldId id="264" r:id="rId10"/>
    <p:sldId id="265" r:id="rId11"/>
    <p:sldId id="263"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78"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1DC989-C44F-4A05-8890-7FF3D91EB71C}" type="datetimeFigureOut">
              <a:rPr lang="en-GB" smtClean="0"/>
              <a:t>09/06/2019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612518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1DC989-C44F-4A05-8890-7FF3D91EB71C}" type="datetimeFigureOut">
              <a:rPr lang="en-GB" smtClean="0"/>
              <a:t>09/06/2019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2718487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1DC989-C44F-4A05-8890-7FF3D91EB71C}" type="datetimeFigureOut">
              <a:rPr lang="en-GB" smtClean="0"/>
              <a:t>09/06/2019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3525146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1DC989-C44F-4A05-8890-7FF3D91EB71C}" type="datetimeFigureOut">
              <a:rPr lang="en-GB" smtClean="0"/>
              <a:t>09/06/2019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394739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1DC989-C44F-4A05-8890-7FF3D91EB71C}" type="datetimeFigureOut">
              <a:rPr lang="en-GB" smtClean="0"/>
              <a:t>09/06/2019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422307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1DC989-C44F-4A05-8890-7FF3D91EB71C}" type="datetimeFigureOut">
              <a:rPr lang="en-GB" smtClean="0"/>
              <a:t>09/06/2019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760050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1DC989-C44F-4A05-8890-7FF3D91EB71C}" type="datetimeFigureOut">
              <a:rPr lang="en-GB" smtClean="0"/>
              <a:t>09/06/2019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246994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1DC989-C44F-4A05-8890-7FF3D91EB71C}" type="datetimeFigureOut">
              <a:rPr lang="en-GB" smtClean="0"/>
              <a:t>09/06/2019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2740497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DC989-C44F-4A05-8890-7FF3D91EB71C}" type="datetimeFigureOut">
              <a:rPr lang="en-GB" smtClean="0"/>
              <a:t>09/06/2019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24288734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DC989-C44F-4A05-8890-7FF3D91EB71C}" type="datetimeFigureOut">
              <a:rPr lang="en-GB" smtClean="0"/>
              <a:t>09/06/2019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170004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DC989-C44F-4A05-8890-7FF3D91EB71C}" type="datetimeFigureOut">
              <a:rPr lang="en-GB" smtClean="0"/>
              <a:t>09/06/2019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38417FD-68AB-4325-888E-5387962CF0A0}" type="slidenum">
              <a:rPr lang="en-GB" smtClean="0"/>
              <a:t>‹#›</a:t>
            </a:fld>
            <a:endParaRPr lang="en-GB"/>
          </a:p>
        </p:txBody>
      </p:sp>
    </p:spTree>
    <p:extLst>
      <p:ext uri="{BB962C8B-B14F-4D97-AF65-F5344CB8AC3E}">
        <p14:creationId xmlns:p14="http://schemas.microsoft.com/office/powerpoint/2010/main" val="1713691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DC989-C44F-4A05-8890-7FF3D91EB71C}" type="datetimeFigureOut">
              <a:rPr lang="en-GB" smtClean="0"/>
              <a:t>09/06/2019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417FD-68AB-4325-888E-5387962CF0A0}" type="slidenum">
              <a:rPr lang="en-GB" smtClean="0"/>
              <a:t>‹#›</a:t>
            </a:fld>
            <a:endParaRPr lang="en-GB"/>
          </a:p>
        </p:txBody>
      </p:sp>
    </p:spTree>
    <p:extLst>
      <p:ext uri="{BB962C8B-B14F-4D97-AF65-F5344CB8AC3E}">
        <p14:creationId xmlns:p14="http://schemas.microsoft.com/office/powerpoint/2010/main" val="381190989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10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5016758"/>
          </a:xfrm>
          <a:prstGeom prst="rect">
            <a:avLst/>
          </a:prstGeom>
          <a:noFill/>
        </p:spPr>
        <p:txBody>
          <a:bodyPr wrap="square" rtlCol="0">
            <a:spAutoFit/>
          </a:bodyPr>
          <a:lstStyle/>
          <a:p>
            <a:r>
              <a:rPr lang="en-GB" sz="4000" b="1" dirty="0" smtClean="0"/>
              <a:t>Acts 4</a:t>
            </a:r>
          </a:p>
          <a:p>
            <a:r>
              <a:rPr lang="en-GB" sz="4000" b="1" dirty="0" smtClean="0"/>
              <a:t>And God’s grace was so powerfully at work in them all 34 that there were no needy persons among them. For from time to time those who owned land or houses sold them, brought the money from the sales 35 and put it at the apostles’ feet, and it was distributed to anyone who had need.</a:t>
            </a:r>
          </a:p>
        </p:txBody>
      </p:sp>
    </p:spTree>
    <p:extLst>
      <p:ext uri="{BB962C8B-B14F-4D97-AF65-F5344CB8AC3E}">
        <p14:creationId xmlns:p14="http://schemas.microsoft.com/office/powerpoint/2010/main" val="410918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5016758"/>
          </a:xfrm>
          <a:prstGeom prst="rect">
            <a:avLst/>
          </a:prstGeom>
          <a:noFill/>
        </p:spPr>
        <p:txBody>
          <a:bodyPr wrap="square" rtlCol="0">
            <a:spAutoFit/>
          </a:bodyPr>
          <a:lstStyle/>
          <a:p>
            <a:r>
              <a:rPr lang="en-GB" sz="4000" b="1" dirty="0" smtClean="0"/>
              <a:t>Acts 4</a:t>
            </a:r>
          </a:p>
          <a:p>
            <a:endParaRPr lang="en-GB" sz="4000" b="1" dirty="0" smtClean="0"/>
          </a:p>
          <a:p>
            <a:r>
              <a:rPr lang="en-GB" sz="4000" dirty="0" smtClean="0"/>
              <a:t>Peter and John Arrested</a:t>
            </a:r>
          </a:p>
          <a:p>
            <a:endParaRPr lang="en-GB" sz="4000" dirty="0" smtClean="0"/>
          </a:p>
          <a:p>
            <a:r>
              <a:rPr lang="en-GB" sz="4000" dirty="0" smtClean="0"/>
              <a:t>The Believers Pray: “After they prayed, the place where they were meeting was shaken” (v31)</a:t>
            </a:r>
          </a:p>
          <a:p>
            <a:endParaRPr lang="en-GB" sz="4000" dirty="0" smtClean="0"/>
          </a:p>
          <a:p>
            <a:r>
              <a:rPr lang="en-GB" sz="4000" dirty="0" smtClean="0"/>
              <a:t>- The Believers Share Their Possessions (v32-35)</a:t>
            </a:r>
          </a:p>
        </p:txBody>
      </p:sp>
      <p:sp>
        <p:nvSpPr>
          <p:cNvPr id="5" name="TextBox 4"/>
          <p:cNvSpPr txBox="1"/>
          <p:nvPr/>
        </p:nvSpPr>
        <p:spPr>
          <a:xfrm>
            <a:off x="2446910" y="5651500"/>
            <a:ext cx="6971973" cy="707886"/>
          </a:xfrm>
          <a:prstGeom prst="rect">
            <a:avLst/>
          </a:prstGeom>
          <a:noFill/>
        </p:spPr>
        <p:txBody>
          <a:bodyPr wrap="none" rtlCol="0">
            <a:spAutoFit/>
          </a:bodyPr>
          <a:lstStyle/>
          <a:p>
            <a:r>
              <a:rPr lang="en-GB" sz="4000" b="1" dirty="0" smtClean="0"/>
              <a:t>The Spirit Moves </a:t>
            </a:r>
            <a:r>
              <a:rPr lang="en-GB" sz="4000" b="1" dirty="0" smtClean="0">
                <a:sym typeface="Wingdings" panose="05000000000000000000" pitchFamily="2" charset="2"/>
              </a:rPr>
              <a:t> Community</a:t>
            </a:r>
            <a:endParaRPr lang="en-GB" sz="4000" b="1" dirty="0"/>
          </a:p>
        </p:txBody>
      </p:sp>
    </p:spTree>
    <p:extLst>
      <p:ext uri="{BB962C8B-B14F-4D97-AF65-F5344CB8AC3E}">
        <p14:creationId xmlns:p14="http://schemas.microsoft.com/office/powerpoint/2010/main" val="3240210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3700"/>
            <a:ext cx="12207342" cy="6062980"/>
          </a:xfrm>
          <a:prstGeom prst="rect">
            <a:avLst/>
          </a:prstGeom>
        </p:spPr>
      </p:pic>
    </p:spTree>
    <p:extLst>
      <p:ext uri="{BB962C8B-B14F-4D97-AF65-F5344CB8AC3E}">
        <p14:creationId xmlns:p14="http://schemas.microsoft.com/office/powerpoint/2010/main" val="872875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5016758"/>
          </a:xfrm>
          <a:prstGeom prst="rect">
            <a:avLst/>
          </a:prstGeom>
          <a:noFill/>
        </p:spPr>
        <p:txBody>
          <a:bodyPr wrap="square" rtlCol="0">
            <a:spAutoFit/>
          </a:bodyPr>
          <a:lstStyle/>
          <a:p>
            <a:r>
              <a:rPr lang="en-GB" sz="4000" b="1" dirty="0" smtClean="0"/>
              <a:t>Mark 1: 9-20</a:t>
            </a:r>
          </a:p>
          <a:p>
            <a:endParaRPr lang="en-GB" sz="4000" dirty="0"/>
          </a:p>
          <a:p>
            <a:pPr marL="285750" indent="-285750">
              <a:buFontTx/>
              <a:buChar char="-"/>
            </a:pPr>
            <a:r>
              <a:rPr lang="en-GB" sz="4000" dirty="0" smtClean="0"/>
              <a:t>The Story of Jesus Baptism</a:t>
            </a:r>
            <a:endParaRPr lang="en-GB" sz="4000" dirty="0"/>
          </a:p>
          <a:p>
            <a:pPr marL="285750" indent="-285750">
              <a:buFontTx/>
              <a:buChar char="-"/>
            </a:pPr>
            <a:endParaRPr lang="en-GB" sz="4000" dirty="0" smtClean="0"/>
          </a:p>
          <a:p>
            <a:pPr marL="285750" indent="-285750">
              <a:buFontTx/>
              <a:buChar char="-"/>
            </a:pPr>
            <a:r>
              <a:rPr lang="en-GB" sz="4000" dirty="0" smtClean="0"/>
              <a:t>“At once the Spirit sent him out into the wilderness…” (v12)</a:t>
            </a:r>
          </a:p>
          <a:p>
            <a:pPr marL="285750" indent="-285750">
              <a:buFontTx/>
              <a:buChar char="-"/>
            </a:pPr>
            <a:endParaRPr lang="en-GB" sz="4000" dirty="0"/>
          </a:p>
          <a:p>
            <a:pPr marL="285750" indent="-285750">
              <a:buFontTx/>
              <a:buChar char="-"/>
            </a:pPr>
            <a:r>
              <a:rPr lang="en-GB" sz="4000" dirty="0" smtClean="0"/>
              <a:t>The Calling of the first </a:t>
            </a:r>
            <a:r>
              <a:rPr lang="en-GB" sz="4000" dirty="0" err="1" smtClean="0"/>
              <a:t>discipes</a:t>
            </a:r>
            <a:r>
              <a:rPr lang="en-GB" sz="4000" dirty="0" smtClean="0"/>
              <a:t> (v16-20)</a:t>
            </a:r>
          </a:p>
        </p:txBody>
      </p:sp>
      <p:sp>
        <p:nvSpPr>
          <p:cNvPr id="5" name="TextBox 4"/>
          <p:cNvSpPr txBox="1"/>
          <p:nvPr/>
        </p:nvSpPr>
        <p:spPr>
          <a:xfrm>
            <a:off x="2446910" y="5651500"/>
            <a:ext cx="6971973" cy="707886"/>
          </a:xfrm>
          <a:prstGeom prst="rect">
            <a:avLst/>
          </a:prstGeom>
          <a:noFill/>
        </p:spPr>
        <p:txBody>
          <a:bodyPr wrap="none" rtlCol="0">
            <a:spAutoFit/>
          </a:bodyPr>
          <a:lstStyle/>
          <a:p>
            <a:r>
              <a:rPr lang="en-GB" sz="4000" b="1" dirty="0" smtClean="0"/>
              <a:t>The Spirit Moves </a:t>
            </a:r>
            <a:r>
              <a:rPr lang="en-GB" sz="4000" b="1" dirty="0" smtClean="0">
                <a:sym typeface="Wingdings" panose="05000000000000000000" pitchFamily="2" charset="2"/>
              </a:rPr>
              <a:t> Community</a:t>
            </a:r>
            <a:endParaRPr lang="en-GB" sz="4000" b="1" dirty="0"/>
          </a:p>
        </p:txBody>
      </p:sp>
    </p:spTree>
    <p:extLst>
      <p:ext uri="{BB962C8B-B14F-4D97-AF65-F5344CB8AC3E}">
        <p14:creationId xmlns:p14="http://schemas.microsoft.com/office/powerpoint/2010/main" val="298807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5016758"/>
          </a:xfrm>
          <a:prstGeom prst="rect">
            <a:avLst/>
          </a:prstGeom>
          <a:noFill/>
        </p:spPr>
        <p:txBody>
          <a:bodyPr wrap="square" rtlCol="0">
            <a:spAutoFit/>
          </a:bodyPr>
          <a:lstStyle/>
          <a:p>
            <a:r>
              <a:rPr lang="en-GB" sz="4000" b="1" dirty="0" smtClean="0"/>
              <a:t>Luke 5: 17-31</a:t>
            </a:r>
          </a:p>
          <a:p>
            <a:endParaRPr lang="en-GB" sz="4000" b="1" dirty="0" smtClean="0"/>
          </a:p>
          <a:p>
            <a:r>
              <a:rPr lang="en-GB" sz="4000" dirty="0" smtClean="0"/>
              <a:t>- Jesus Heals a Paralysed Man</a:t>
            </a:r>
          </a:p>
          <a:p>
            <a:endParaRPr lang="en-GB" sz="4000" dirty="0" smtClean="0"/>
          </a:p>
          <a:p>
            <a:r>
              <a:rPr lang="en-GB" sz="4000" dirty="0" smtClean="0"/>
              <a:t>- “And the power of the Lord was with Jesus to heal 	the sick.” (v17)</a:t>
            </a:r>
          </a:p>
          <a:p>
            <a:endParaRPr lang="en-GB" sz="4000" dirty="0" smtClean="0"/>
          </a:p>
          <a:p>
            <a:r>
              <a:rPr lang="en-GB" sz="4000" dirty="0" smtClean="0"/>
              <a:t>- Jesus Calls Levi and Eats with Sinners (v27-31)</a:t>
            </a:r>
          </a:p>
        </p:txBody>
      </p:sp>
      <p:sp>
        <p:nvSpPr>
          <p:cNvPr id="5" name="TextBox 4"/>
          <p:cNvSpPr txBox="1"/>
          <p:nvPr/>
        </p:nvSpPr>
        <p:spPr>
          <a:xfrm>
            <a:off x="2446910" y="5651500"/>
            <a:ext cx="6971973" cy="707886"/>
          </a:xfrm>
          <a:prstGeom prst="rect">
            <a:avLst/>
          </a:prstGeom>
          <a:noFill/>
        </p:spPr>
        <p:txBody>
          <a:bodyPr wrap="none" rtlCol="0">
            <a:spAutoFit/>
          </a:bodyPr>
          <a:lstStyle/>
          <a:p>
            <a:r>
              <a:rPr lang="en-GB" sz="4000" b="1" dirty="0" smtClean="0"/>
              <a:t>The Spirit Moves </a:t>
            </a:r>
            <a:r>
              <a:rPr lang="en-GB" sz="4000" b="1" dirty="0" smtClean="0">
                <a:sym typeface="Wingdings" panose="05000000000000000000" pitchFamily="2" charset="2"/>
              </a:rPr>
              <a:t> Community</a:t>
            </a:r>
            <a:endParaRPr lang="en-GB" sz="4000" b="1" dirty="0"/>
          </a:p>
        </p:txBody>
      </p:sp>
    </p:spTree>
    <p:extLst>
      <p:ext uri="{BB962C8B-B14F-4D97-AF65-F5344CB8AC3E}">
        <p14:creationId xmlns:p14="http://schemas.microsoft.com/office/powerpoint/2010/main" val="384915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4401205"/>
          </a:xfrm>
          <a:prstGeom prst="rect">
            <a:avLst/>
          </a:prstGeom>
          <a:noFill/>
        </p:spPr>
        <p:txBody>
          <a:bodyPr wrap="square" rtlCol="0">
            <a:spAutoFit/>
          </a:bodyPr>
          <a:lstStyle/>
          <a:p>
            <a:r>
              <a:rPr lang="en-GB" sz="4000" b="1" dirty="0" smtClean="0"/>
              <a:t>Acts 2</a:t>
            </a:r>
          </a:p>
          <a:p>
            <a:endParaRPr lang="en-GB" sz="4000" dirty="0" smtClean="0"/>
          </a:p>
          <a:p>
            <a:r>
              <a:rPr lang="en-GB" sz="4000" dirty="0" smtClean="0"/>
              <a:t>- Pentecost</a:t>
            </a:r>
          </a:p>
          <a:p>
            <a:endParaRPr lang="en-GB" sz="4000" dirty="0" smtClean="0"/>
          </a:p>
          <a:p>
            <a:r>
              <a:rPr lang="en-GB" sz="4000" dirty="0" smtClean="0"/>
              <a:t>- “All of them were filled with the Holy Spirit” (v4)</a:t>
            </a:r>
          </a:p>
          <a:p>
            <a:endParaRPr lang="en-GB" sz="4000" dirty="0" smtClean="0"/>
          </a:p>
          <a:p>
            <a:r>
              <a:rPr lang="en-GB" sz="4000" dirty="0" smtClean="0"/>
              <a:t>- The Fellowship of the Believers (v42-47)</a:t>
            </a:r>
          </a:p>
        </p:txBody>
      </p:sp>
    </p:spTree>
    <p:extLst>
      <p:ext uri="{BB962C8B-B14F-4D97-AF65-F5344CB8AC3E}">
        <p14:creationId xmlns:p14="http://schemas.microsoft.com/office/powerpoint/2010/main" val="23029318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4401205"/>
          </a:xfrm>
          <a:prstGeom prst="rect">
            <a:avLst/>
          </a:prstGeom>
          <a:noFill/>
        </p:spPr>
        <p:txBody>
          <a:bodyPr wrap="square" rtlCol="0">
            <a:spAutoFit/>
          </a:bodyPr>
          <a:lstStyle/>
          <a:p>
            <a:r>
              <a:rPr lang="en-GB" sz="4000" b="1" dirty="0" smtClean="0"/>
              <a:t>Acts 2</a:t>
            </a:r>
          </a:p>
          <a:p>
            <a:r>
              <a:rPr lang="en-GB" sz="4000" b="1" dirty="0" smtClean="0"/>
              <a:t>42 They devoted themselves to the apostles’ teaching and to fellowship, to the breaking of bread and to prayer. 43 Everyone was filled with awe at the many wonders and signs performed by the apostles. 44 All the believers were together and had everything in common. </a:t>
            </a:r>
          </a:p>
        </p:txBody>
      </p:sp>
    </p:spTree>
    <p:extLst>
      <p:ext uri="{BB962C8B-B14F-4D97-AF65-F5344CB8AC3E}">
        <p14:creationId xmlns:p14="http://schemas.microsoft.com/office/powerpoint/2010/main" val="16431490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5632311"/>
          </a:xfrm>
          <a:prstGeom prst="rect">
            <a:avLst/>
          </a:prstGeom>
          <a:noFill/>
        </p:spPr>
        <p:txBody>
          <a:bodyPr wrap="square" rtlCol="0">
            <a:spAutoFit/>
          </a:bodyPr>
          <a:lstStyle/>
          <a:p>
            <a:r>
              <a:rPr lang="en-GB" sz="4000" b="1" dirty="0" smtClean="0"/>
              <a:t>Acts 2</a:t>
            </a:r>
          </a:p>
          <a:p>
            <a:r>
              <a:rPr lang="en-GB" sz="4000" b="1" dirty="0" smtClean="0"/>
              <a:t>45 They sold property and possessions to give to anyone who had need. 46 Every day they continued to meet together in the temple courts. They broke bread in their homes and ate together with glad and sincere hearts, 47 praising God and enjoying the </a:t>
            </a:r>
            <a:r>
              <a:rPr lang="en-GB" sz="4000" b="1" dirty="0" err="1" smtClean="0"/>
              <a:t>favor</a:t>
            </a:r>
            <a:r>
              <a:rPr lang="en-GB" sz="4000" b="1" dirty="0" smtClean="0"/>
              <a:t> of all the people. And the Lord added to their number daily those who were being saved.</a:t>
            </a:r>
          </a:p>
        </p:txBody>
      </p:sp>
    </p:spTree>
    <p:extLst>
      <p:ext uri="{BB962C8B-B14F-4D97-AF65-F5344CB8AC3E}">
        <p14:creationId xmlns:p14="http://schemas.microsoft.com/office/powerpoint/2010/main" val="351269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4401205"/>
          </a:xfrm>
          <a:prstGeom prst="rect">
            <a:avLst/>
          </a:prstGeom>
          <a:noFill/>
        </p:spPr>
        <p:txBody>
          <a:bodyPr wrap="square" rtlCol="0">
            <a:spAutoFit/>
          </a:bodyPr>
          <a:lstStyle/>
          <a:p>
            <a:r>
              <a:rPr lang="en-GB" sz="4000" b="1" dirty="0" smtClean="0"/>
              <a:t>Acts 2</a:t>
            </a:r>
          </a:p>
          <a:p>
            <a:endParaRPr lang="en-GB" sz="4000" dirty="0" smtClean="0"/>
          </a:p>
          <a:p>
            <a:r>
              <a:rPr lang="en-GB" sz="4000" dirty="0" smtClean="0"/>
              <a:t>- Pentecost</a:t>
            </a:r>
          </a:p>
          <a:p>
            <a:endParaRPr lang="en-GB" sz="4000" dirty="0" smtClean="0"/>
          </a:p>
          <a:p>
            <a:r>
              <a:rPr lang="en-GB" sz="4000" dirty="0" smtClean="0"/>
              <a:t>- “All of them were filled with the Holy Spirit” (v4)</a:t>
            </a:r>
          </a:p>
          <a:p>
            <a:endParaRPr lang="en-GB" sz="4000" dirty="0" smtClean="0"/>
          </a:p>
          <a:p>
            <a:r>
              <a:rPr lang="en-GB" sz="4000" dirty="0" smtClean="0"/>
              <a:t>- The Fellowship of the Believers (v42-47)</a:t>
            </a:r>
          </a:p>
        </p:txBody>
      </p:sp>
      <p:sp>
        <p:nvSpPr>
          <p:cNvPr id="5" name="TextBox 4"/>
          <p:cNvSpPr txBox="1"/>
          <p:nvPr/>
        </p:nvSpPr>
        <p:spPr>
          <a:xfrm>
            <a:off x="2446910" y="5651500"/>
            <a:ext cx="6971973" cy="707886"/>
          </a:xfrm>
          <a:prstGeom prst="rect">
            <a:avLst/>
          </a:prstGeom>
          <a:noFill/>
        </p:spPr>
        <p:txBody>
          <a:bodyPr wrap="none" rtlCol="0">
            <a:spAutoFit/>
          </a:bodyPr>
          <a:lstStyle/>
          <a:p>
            <a:r>
              <a:rPr lang="en-GB" sz="4000" b="1" dirty="0" smtClean="0"/>
              <a:t>The Spirit Moves </a:t>
            </a:r>
            <a:r>
              <a:rPr lang="en-GB" sz="4000" b="1" dirty="0" smtClean="0">
                <a:sym typeface="Wingdings" panose="05000000000000000000" pitchFamily="2" charset="2"/>
              </a:rPr>
              <a:t> Community</a:t>
            </a:r>
            <a:endParaRPr lang="en-GB" sz="4000" b="1" dirty="0"/>
          </a:p>
        </p:txBody>
      </p:sp>
    </p:spTree>
    <p:extLst>
      <p:ext uri="{BB962C8B-B14F-4D97-AF65-F5344CB8AC3E}">
        <p14:creationId xmlns:p14="http://schemas.microsoft.com/office/powerpoint/2010/main" val="422423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5016758"/>
          </a:xfrm>
          <a:prstGeom prst="rect">
            <a:avLst/>
          </a:prstGeom>
          <a:noFill/>
        </p:spPr>
        <p:txBody>
          <a:bodyPr wrap="square" rtlCol="0">
            <a:spAutoFit/>
          </a:bodyPr>
          <a:lstStyle/>
          <a:p>
            <a:r>
              <a:rPr lang="en-GB" sz="4000" b="1" dirty="0" smtClean="0"/>
              <a:t>Acts 4</a:t>
            </a:r>
          </a:p>
          <a:p>
            <a:endParaRPr lang="en-GB" sz="4000" b="1" dirty="0" smtClean="0"/>
          </a:p>
          <a:p>
            <a:r>
              <a:rPr lang="en-GB" sz="4000" dirty="0" smtClean="0"/>
              <a:t>Peter and John Arrested</a:t>
            </a:r>
          </a:p>
          <a:p>
            <a:endParaRPr lang="en-GB" sz="4000" dirty="0" smtClean="0"/>
          </a:p>
          <a:p>
            <a:r>
              <a:rPr lang="en-GB" sz="4000" dirty="0" smtClean="0"/>
              <a:t>The Believers Pray: “After they prayed, the place where they were meeting was shaken” (v31)</a:t>
            </a:r>
          </a:p>
          <a:p>
            <a:endParaRPr lang="en-GB" sz="4000" dirty="0" smtClean="0"/>
          </a:p>
          <a:p>
            <a:r>
              <a:rPr lang="en-GB" sz="4000" dirty="0" smtClean="0"/>
              <a:t>- The Believers Share Their Possessions (v32-35)</a:t>
            </a:r>
          </a:p>
        </p:txBody>
      </p:sp>
    </p:spTree>
    <p:extLst>
      <p:ext uri="{BB962C8B-B14F-4D97-AF65-F5344CB8AC3E}">
        <p14:creationId xmlns:p14="http://schemas.microsoft.com/office/powerpoint/2010/main" val="18064848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4500" y="177800"/>
            <a:ext cx="10833100" cy="3785652"/>
          </a:xfrm>
          <a:prstGeom prst="rect">
            <a:avLst/>
          </a:prstGeom>
          <a:noFill/>
        </p:spPr>
        <p:txBody>
          <a:bodyPr wrap="square" rtlCol="0">
            <a:spAutoFit/>
          </a:bodyPr>
          <a:lstStyle/>
          <a:p>
            <a:r>
              <a:rPr lang="en-GB" sz="4000" b="1" dirty="0" smtClean="0"/>
              <a:t>Acts 4</a:t>
            </a:r>
          </a:p>
          <a:p>
            <a:r>
              <a:rPr lang="en-GB" sz="4000" b="1" dirty="0" smtClean="0"/>
              <a:t>32 All the believers were one in heart and mind. No one claimed that any of their possessions was their own, but they shared everything they had. 33 With great power the apostles continued to testify to the resurrection of the Lord Jesus.</a:t>
            </a:r>
          </a:p>
        </p:txBody>
      </p:sp>
    </p:spTree>
    <p:extLst>
      <p:ext uri="{BB962C8B-B14F-4D97-AF65-F5344CB8AC3E}">
        <p14:creationId xmlns:p14="http://schemas.microsoft.com/office/powerpoint/2010/main" val="33647522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218</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Mick Kane</dc:creator>
  <cp:lastModifiedBy>Mick Kane</cp:lastModifiedBy>
  <cp:revision>3</cp:revision>
  <dcterms:created xsi:type="dcterms:W3CDTF">2019-06-09T06:55:55Z</dcterms:created>
  <dcterms:modified xsi:type="dcterms:W3CDTF">2019-06-09T08:09:45Z</dcterms:modified>
</cp:coreProperties>
</file>