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9" r:id="rId5"/>
    <p:sldId id="270" r:id="rId6"/>
    <p:sldId id="278" r:id="rId7"/>
    <p:sldId id="279" r:id="rId8"/>
    <p:sldId id="280" r:id="rId9"/>
    <p:sldId id="281" r:id="rId10"/>
    <p:sldId id="282" r:id="rId11"/>
    <p:sldId id="283" r:id="rId12"/>
    <p:sldId id="274" r:id="rId13"/>
    <p:sldId id="276" r:id="rId14"/>
    <p:sldId id="27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59" d="100"/>
          <a:sy n="59" d="100"/>
        </p:scale>
        <p:origin x="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75F3-B132-4E49-9A4B-71B152F84752}" type="datetimeFigureOut">
              <a:rPr lang="en-GB" smtClean="0"/>
              <a:pPr/>
              <a:t>29/08/2018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D790-4041-471E-A8FF-D607645E4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05273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All who have come before me are thieves and robbers, but the sheep have not listened to them. I am the gate; whoever enters through me will be saved.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05273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They will come in and go out, and find pasture. The thief comes only to steal and kill and destroy; I have come that they may have life, and have it to the full.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16832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800" b="1" dirty="0">
                <a:solidFill>
                  <a:schemeClr val="bg1"/>
                </a:solidFill>
                <a:latin typeface="Candara" pitchFamily="34" charset="0"/>
              </a:rPr>
              <a:t>Helping people find life in all its fullness.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52736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1" indent="-914400" algn="just">
              <a:buFont typeface="Arial" pitchFamily="34" charset="0"/>
              <a:buChar char="•"/>
            </a:pPr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In Llay, for Llay</a:t>
            </a:r>
          </a:p>
          <a:p>
            <a:pPr marL="1371600" lvl="1" indent="-914400" algn="just">
              <a:buFont typeface="Arial" pitchFamily="34" charset="0"/>
              <a:buChar char="•"/>
            </a:pPr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Locally focused, globally minded</a:t>
            </a:r>
          </a:p>
          <a:p>
            <a:pPr marL="1371600" lvl="1" indent="-914400" algn="just">
              <a:buFont typeface="Arial" pitchFamily="34" charset="0"/>
              <a:buChar char="•"/>
            </a:pPr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Growing deeper and wider</a:t>
            </a:r>
          </a:p>
          <a:p>
            <a:pPr marL="1371600" lvl="1" indent="-914400" algn="just">
              <a:buFont typeface="Arial" pitchFamily="34" charset="0"/>
              <a:buChar char="•"/>
            </a:pPr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Not all Kingdom work leads to salvation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07288" cy="49746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6805701" cy="49746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71296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900" b="1" dirty="0">
                <a:solidFill>
                  <a:schemeClr val="bg1"/>
                </a:solidFill>
                <a:latin typeface="Candara" pitchFamily="34" charset="0"/>
              </a:rPr>
              <a:t>“Very truly I tell you Pharisees, anyone who does not enter the sheep pen by the gate, but climbs in by some other way, is a thief and a robber.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52736"/>
            <a:ext cx="871296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900" b="1" dirty="0">
                <a:solidFill>
                  <a:schemeClr val="bg1"/>
                </a:solidFill>
                <a:latin typeface="Candara" pitchFamily="34" charset="0"/>
              </a:rPr>
              <a:t>The one who enters by the gate is the shepherd of the sheep. The gatekeeper opens the gate for him, and the sheep listen to his voice. </a:t>
            </a:r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He calls his own sheep by name and leads them out. </a:t>
            </a:r>
            <a:endParaRPr lang="en-GB" sz="49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41277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When he has brought out all his own, he goes on ahead of them, and his sheep follow him because they know his voice.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34076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But they will never follow a stranger; in fact, they will run away from him because they do not recognize a stranger’s voice.”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05273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Jesus used this figure of speech, but the Pharisees did not understand what he was telling them. Therefore Jesus said again, “Very truly I tell you, I am the gate for the sheep.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271</Words>
  <Application>Microsoft Office PowerPoint</Application>
  <PresentationFormat>On-screen Show (4:3)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Vision Day May 2019</dc:title>
  <dc:creator>David Gilmour</dc:creator>
  <cp:lastModifiedBy>Church</cp:lastModifiedBy>
  <cp:revision>5</cp:revision>
  <dcterms:created xsi:type="dcterms:W3CDTF">2018-05-03T12:33:03Z</dcterms:created>
  <dcterms:modified xsi:type="dcterms:W3CDTF">2018-08-29T14:08:40Z</dcterms:modified>
</cp:coreProperties>
</file>