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1" r:id="rId5"/>
    <p:sldId id="260" r:id="rId6"/>
    <p:sldId id="261" r:id="rId7"/>
    <p:sldId id="258" r:id="rId8"/>
    <p:sldId id="262" r:id="rId9"/>
    <p:sldId id="265" r:id="rId10"/>
    <p:sldId id="266" r:id="rId11"/>
    <p:sldId id="267" r:id="rId12"/>
    <p:sldId id="263" r:id="rId13"/>
    <p:sldId id="268" r:id="rId14"/>
    <p:sldId id="264"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32" autoAdjust="0"/>
    <p:restoredTop sz="94660"/>
  </p:normalViewPr>
  <p:slideViewPr>
    <p:cSldViewPr>
      <p:cViewPr varScale="1">
        <p:scale>
          <a:sx n="57" d="100"/>
          <a:sy n="57" d="100"/>
        </p:scale>
        <p:origin x="90"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CC223C7-25D3-4FF5-93A7-7E82BEC3967F}" type="datetimeFigureOut">
              <a:rPr lang="en-GB" smtClean="0"/>
              <a:pPr/>
              <a:t>25/05/2018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3275BC-404D-4C8D-8A4F-F5B1F746BD3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CC223C7-25D3-4FF5-93A7-7E82BEC3967F}" type="datetimeFigureOut">
              <a:rPr lang="en-GB" smtClean="0"/>
              <a:pPr/>
              <a:t>25/05/2018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3275BC-404D-4C8D-8A4F-F5B1F746BD3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CC223C7-25D3-4FF5-93A7-7E82BEC3967F}" type="datetimeFigureOut">
              <a:rPr lang="en-GB" smtClean="0"/>
              <a:pPr/>
              <a:t>25/05/2018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3275BC-404D-4C8D-8A4F-F5B1F746BD3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CC223C7-25D3-4FF5-93A7-7E82BEC3967F}" type="datetimeFigureOut">
              <a:rPr lang="en-GB" smtClean="0"/>
              <a:pPr/>
              <a:t>25/05/2018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3275BC-404D-4C8D-8A4F-F5B1F746BD3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C223C7-25D3-4FF5-93A7-7E82BEC3967F}" type="datetimeFigureOut">
              <a:rPr lang="en-GB" smtClean="0"/>
              <a:pPr/>
              <a:t>25/05/2018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3275BC-404D-4C8D-8A4F-F5B1F746BD3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CC223C7-25D3-4FF5-93A7-7E82BEC3967F}" type="datetimeFigureOut">
              <a:rPr lang="en-GB" smtClean="0"/>
              <a:pPr/>
              <a:t>25/05/2018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3275BC-404D-4C8D-8A4F-F5B1F746BD3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CC223C7-25D3-4FF5-93A7-7E82BEC3967F}" type="datetimeFigureOut">
              <a:rPr lang="en-GB" smtClean="0"/>
              <a:pPr/>
              <a:t>25/05/2018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F3275BC-404D-4C8D-8A4F-F5B1F746BD3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CC223C7-25D3-4FF5-93A7-7E82BEC3967F}" type="datetimeFigureOut">
              <a:rPr lang="en-GB" smtClean="0"/>
              <a:pPr/>
              <a:t>25/05/2018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F3275BC-404D-4C8D-8A4F-F5B1F746BD3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C223C7-25D3-4FF5-93A7-7E82BEC3967F}" type="datetimeFigureOut">
              <a:rPr lang="en-GB" smtClean="0"/>
              <a:pPr/>
              <a:t>25/05/2018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F3275BC-404D-4C8D-8A4F-F5B1F746BD3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C223C7-25D3-4FF5-93A7-7E82BEC3967F}" type="datetimeFigureOut">
              <a:rPr lang="en-GB" smtClean="0"/>
              <a:pPr/>
              <a:t>25/05/2018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3275BC-404D-4C8D-8A4F-F5B1F746BD3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C223C7-25D3-4FF5-93A7-7E82BEC3967F}" type="datetimeFigureOut">
              <a:rPr lang="en-GB" smtClean="0"/>
              <a:pPr/>
              <a:t>25/05/2018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3275BC-404D-4C8D-8A4F-F5B1F746BD3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C223C7-25D3-4FF5-93A7-7E82BEC3967F}" type="datetimeFigureOut">
              <a:rPr lang="en-GB" smtClean="0"/>
              <a:pPr/>
              <a:t>25/05/2018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3275BC-404D-4C8D-8A4F-F5B1F746BD3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G_0551.JPG"/>
          <p:cNvPicPr>
            <a:picLocks noGrp="1" noChangeAspect="1"/>
          </p:cNvPicPr>
          <p:nvPr>
            <p:ph idx="1"/>
          </p:nvPr>
        </p:nvPicPr>
        <p:blipFill>
          <a:blip r:embed="rId2" cstate="print"/>
          <a:stretch>
            <a:fillRect/>
          </a:stretch>
        </p:blipFill>
        <p:spPr>
          <a:xfrm>
            <a:off x="859525" y="1520788"/>
            <a:ext cx="7424950" cy="3816424"/>
          </a:xfrm>
          <a:ln w="12700">
            <a:solidFill>
              <a:schemeClr val="tx1"/>
            </a:solid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G_0551.JPG"/>
          <p:cNvPicPr>
            <a:picLocks noGrp="1" noChangeAspect="1"/>
          </p:cNvPicPr>
          <p:nvPr>
            <p:ph idx="1"/>
          </p:nvPr>
        </p:nvPicPr>
        <p:blipFill>
          <a:blip r:embed="rId2" cstate="print"/>
          <a:stretch>
            <a:fillRect/>
          </a:stretch>
        </p:blipFill>
        <p:spPr>
          <a:xfrm>
            <a:off x="2158267" y="419879"/>
            <a:ext cx="4827466" cy="6018241"/>
          </a:xfrm>
          <a:ln w="12700">
            <a:solidFill>
              <a:schemeClr val="tx1"/>
            </a:solid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G_0551.JPG"/>
          <p:cNvPicPr>
            <a:picLocks noGrp="1" noChangeAspect="1"/>
          </p:cNvPicPr>
          <p:nvPr>
            <p:ph idx="1"/>
          </p:nvPr>
        </p:nvPicPr>
        <p:blipFill>
          <a:blip r:embed="rId2" cstate="print"/>
          <a:stretch>
            <a:fillRect/>
          </a:stretch>
        </p:blipFill>
        <p:spPr>
          <a:xfrm>
            <a:off x="1583668" y="739501"/>
            <a:ext cx="5976664" cy="5378997"/>
          </a:xfrm>
          <a:ln w="12700">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1340768"/>
            <a:ext cx="7488832" cy="4431983"/>
          </a:xfrm>
          <a:prstGeom prst="rect">
            <a:avLst/>
          </a:prstGeom>
          <a:noFill/>
        </p:spPr>
        <p:txBody>
          <a:bodyPr wrap="square" rtlCol="0">
            <a:spAutoFit/>
          </a:bodyPr>
          <a:lstStyle/>
          <a:p>
            <a:pPr algn="just"/>
            <a:r>
              <a:rPr lang="en-GB" sz="4700" b="1" dirty="0">
                <a:latin typeface="Candara"/>
                <a:ea typeface="Calibri"/>
                <a:cs typeface="Times New Roman"/>
              </a:rPr>
              <a:t>God’s work, putting all things right all these centuries, is coming together right now in this baptism.</a:t>
            </a:r>
          </a:p>
          <a:p>
            <a:pPr algn="just"/>
            <a:r>
              <a:rPr lang="en-GB" sz="4700" b="1" i="1" dirty="0">
                <a:latin typeface="Candara"/>
                <a:cs typeface="Times New Roman"/>
              </a:rPr>
              <a:t>			   Matthew 3:15</a:t>
            </a:r>
            <a:endParaRPr lang="en-GB" sz="4700" b="1" dirty="0">
              <a:latin typeface="Candara"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1196752"/>
            <a:ext cx="7488832" cy="4431983"/>
          </a:xfrm>
          <a:prstGeom prst="rect">
            <a:avLst/>
          </a:prstGeom>
          <a:noFill/>
        </p:spPr>
        <p:txBody>
          <a:bodyPr wrap="square" rtlCol="0">
            <a:spAutoFit/>
          </a:bodyPr>
          <a:lstStyle/>
          <a:p>
            <a:pPr algn="just"/>
            <a:r>
              <a:rPr lang="en-GB" sz="4700" b="1" dirty="0">
                <a:latin typeface="Candara"/>
                <a:ea typeface="Calibri"/>
                <a:cs typeface="Times New Roman"/>
              </a:rPr>
              <a:t>Then Jesus came from Galilee to the Jordan to be baptised by John. But John tried to deter him, saying, “I need to be baptised by you, and do you come to me?”</a:t>
            </a:r>
            <a:endParaRPr lang="en-GB" sz="4700" b="1" dirty="0">
              <a:latin typeface="Candar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1484784"/>
            <a:ext cx="7488832" cy="3708708"/>
          </a:xfrm>
          <a:prstGeom prst="rect">
            <a:avLst/>
          </a:prstGeom>
          <a:noFill/>
        </p:spPr>
        <p:txBody>
          <a:bodyPr wrap="square" rtlCol="0">
            <a:spAutoFit/>
          </a:bodyPr>
          <a:lstStyle/>
          <a:p>
            <a:pPr algn="just"/>
            <a:r>
              <a:rPr lang="en-GB" sz="4700" b="1" dirty="0">
                <a:latin typeface="Candara"/>
                <a:ea typeface="Calibri"/>
                <a:cs typeface="Times New Roman"/>
              </a:rPr>
              <a:t>Jesus replied, “Let it be so now; it is proper for us to do this to fulfil all righteousness.” Then John consented. </a:t>
            </a:r>
            <a:endParaRPr lang="en-GB" sz="4700" b="1" dirty="0">
              <a:latin typeface="Candar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1988840"/>
            <a:ext cx="7488832" cy="2262158"/>
          </a:xfrm>
          <a:prstGeom prst="rect">
            <a:avLst/>
          </a:prstGeom>
          <a:noFill/>
        </p:spPr>
        <p:txBody>
          <a:bodyPr wrap="square" rtlCol="0">
            <a:spAutoFit/>
          </a:bodyPr>
          <a:lstStyle/>
          <a:p>
            <a:pPr algn="just"/>
            <a:r>
              <a:rPr lang="en-GB" sz="4700" b="1" dirty="0">
                <a:latin typeface="Candara"/>
                <a:ea typeface="Calibri"/>
                <a:cs typeface="Times New Roman"/>
              </a:rPr>
              <a:t>As soon as Jesus was baptised, he went up out of the water. </a:t>
            </a:r>
            <a:endParaRPr lang="en-GB" sz="4700" b="1" dirty="0">
              <a:latin typeface="Candar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1412776"/>
            <a:ext cx="7488832" cy="3708708"/>
          </a:xfrm>
          <a:prstGeom prst="rect">
            <a:avLst/>
          </a:prstGeom>
          <a:noFill/>
        </p:spPr>
        <p:txBody>
          <a:bodyPr wrap="square" rtlCol="0">
            <a:spAutoFit/>
          </a:bodyPr>
          <a:lstStyle/>
          <a:p>
            <a:pPr algn="just"/>
            <a:r>
              <a:rPr lang="en-GB" sz="4700" b="1" dirty="0">
                <a:latin typeface="Candara"/>
                <a:ea typeface="Calibri"/>
                <a:cs typeface="Times New Roman"/>
              </a:rPr>
              <a:t>At that moment heaven was opened, and he saw the Spirit of God descending like a dove and alighting on him. </a:t>
            </a:r>
            <a:r>
              <a:rPr lang="en-GB" sz="4700" b="1" i="1" dirty="0">
                <a:latin typeface="Candara"/>
                <a:cs typeface="Times New Roman"/>
              </a:rPr>
              <a:t>	</a:t>
            </a:r>
            <a:endParaRPr lang="en-GB" sz="4700" b="1" dirty="0">
              <a:latin typeface="Candar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1412776"/>
            <a:ext cx="7488832" cy="3708708"/>
          </a:xfrm>
          <a:prstGeom prst="rect">
            <a:avLst/>
          </a:prstGeom>
          <a:noFill/>
        </p:spPr>
        <p:txBody>
          <a:bodyPr wrap="square" rtlCol="0">
            <a:spAutoFit/>
          </a:bodyPr>
          <a:lstStyle/>
          <a:p>
            <a:pPr algn="just"/>
            <a:r>
              <a:rPr lang="en-GB" sz="4700" b="1" dirty="0">
                <a:latin typeface="Candara"/>
                <a:ea typeface="Calibri"/>
                <a:cs typeface="Times New Roman"/>
              </a:rPr>
              <a:t>And a voice from heaven said, “This is my son, whom I love; with him I am well pleased.”</a:t>
            </a:r>
          </a:p>
          <a:p>
            <a:pPr algn="just"/>
            <a:r>
              <a:rPr lang="en-GB" sz="4700" b="1" i="1" dirty="0">
                <a:latin typeface="Candara"/>
                <a:cs typeface="Times New Roman"/>
              </a:rPr>
              <a:t>			   Matthew 3:13-17</a:t>
            </a:r>
            <a:endParaRPr lang="en-GB" sz="4700" b="1" dirty="0">
              <a:latin typeface="Candar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G_0551.JPG"/>
          <p:cNvPicPr>
            <a:picLocks noGrp="1" noChangeAspect="1"/>
          </p:cNvPicPr>
          <p:nvPr>
            <p:ph idx="1"/>
          </p:nvPr>
        </p:nvPicPr>
        <p:blipFill>
          <a:blip r:embed="rId2" cstate="print"/>
          <a:stretch>
            <a:fillRect/>
          </a:stretch>
        </p:blipFill>
        <p:spPr>
          <a:xfrm>
            <a:off x="1547664" y="692696"/>
            <a:ext cx="5976664" cy="5733862"/>
          </a:xfrm>
          <a:ln w="12700">
            <a:solidFill>
              <a:schemeClr val="tx1"/>
            </a:solid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G_0551.JPG"/>
          <p:cNvPicPr>
            <a:picLocks noGrp="1" noChangeAspect="1"/>
          </p:cNvPicPr>
          <p:nvPr>
            <p:ph idx="1"/>
          </p:nvPr>
        </p:nvPicPr>
        <p:blipFill>
          <a:blip r:embed="rId2" cstate="print"/>
          <a:stretch>
            <a:fillRect/>
          </a:stretch>
        </p:blipFill>
        <p:spPr>
          <a:xfrm>
            <a:off x="1475656" y="1125391"/>
            <a:ext cx="6009414" cy="4607217"/>
          </a:xfrm>
          <a:ln w="12700">
            <a:solidFill>
              <a:schemeClr val="tx1"/>
            </a:solid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148</Words>
  <Application>Microsoft Office PowerPoint</Application>
  <PresentationFormat>On-screen Show (4:3)</PresentationFormat>
  <Paragraphs>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Candara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Gilmour</dc:creator>
  <cp:lastModifiedBy>Church</cp:lastModifiedBy>
  <cp:revision>3</cp:revision>
  <dcterms:created xsi:type="dcterms:W3CDTF">2018-05-23T12:12:03Z</dcterms:created>
  <dcterms:modified xsi:type="dcterms:W3CDTF">2018-05-25T12:27:59Z</dcterms:modified>
</cp:coreProperties>
</file>