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7" r:id="rId9"/>
    <p:sldId id="265" r:id="rId10"/>
    <p:sldId id="264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1778-2DED-4074-98CF-4F902F8305B6}" type="datetimeFigureOut">
              <a:rPr lang="en-GB" smtClean="0"/>
              <a:t>30/11/2018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0D94-0798-4DFE-AF0F-39114B82E0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1778-2DED-4074-98CF-4F902F8305B6}" type="datetimeFigureOut">
              <a:rPr lang="en-GB" smtClean="0"/>
              <a:t>30/11/2018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0D94-0798-4DFE-AF0F-39114B82E0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1778-2DED-4074-98CF-4F902F8305B6}" type="datetimeFigureOut">
              <a:rPr lang="en-GB" smtClean="0"/>
              <a:t>30/11/2018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0D94-0798-4DFE-AF0F-39114B82E0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1778-2DED-4074-98CF-4F902F8305B6}" type="datetimeFigureOut">
              <a:rPr lang="en-GB" smtClean="0"/>
              <a:t>30/11/2018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0D94-0798-4DFE-AF0F-39114B82E0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1778-2DED-4074-98CF-4F902F8305B6}" type="datetimeFigureOut">
              <a:rPr lang="en-GB" smtClean="0"/>
              <a:t>30/11/2018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0D94-0798-4DFE-AF0F-39114B82E0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1778-2DED-4074-98CF-4F902F8305B6}" type="datetimeFigureOut">
              <a:rPr lang="en-GB" smtClean="0"/>
              <a:t>30/11/2018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0D94-0798-4DFE-AF0F-39114B82E0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1778-2DED-4074-98CF-4F902F8305B6}" type="datetimeFigureOut">
              <a:rPr lang="en-GB" smtClean="0"/>
              <a:t>30/11/2018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0D94-0798-4DFE-AF0F-39114B82E0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1778-2DED-4074-98CF-4F902F8305B6}" type="datetimeFigureOut">
              <a:rPr lang="en-GB" smtClean="0"/>
              <a:t>30/11/2018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0D94-0798-4DFE-AF0F-39114B82E0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1778-2DED-4074-98CF-4F902F8305B6}" type="datetimeFigureOut">
              <a:rPr lang="en-GB" smtClean="0"/>
              <a:t>30/11/2018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0D94-0798-4DFE-AF0F-39114B82E0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1778-2DED-4074-98CF-4F902F8305B6}" type="datetimeFigureOut">
              <a:rPr lang="en-GB" smtClean="0"/>
              <a:t>30/11/2018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0D94-0798-4DFE-AF0F-39114B82E0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1778-2DED-4074-98CF-4F902F8305B6}" type="datetimeFigureOut">
              <a:rPr lang="en-GB" smtClean="0"/>
              <a:t>30/11/2018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0D94-0798-4DFE-AF0F-39114B82E0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61778-2DED-4074-98CF-4F902F8305B6}" type="datetimeFigureOut">
              <a:rPr lang="en-GB" smtClean="0"/>
              <a:t>30/11/2018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A0D94-0798-4DFE-AF0F-39114B82E07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1124744"/>
            <a:ext cx="70567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800" b="1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In Advent, we live in the unsettling tension between what is and what will be. </a:t>
            </a:r>
          </a:p>
          <a:p>
            <a:pPr lvl="7" algn="just"/>
            <a:r>
              <a:rPr lang="en-GB" sz="4800" b="1" i="1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Anne Stewart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1196752"/>
            <a:ext cx="70567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800" b="1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‘The days are coming,’ declares the Lord, ‘when I will fulfill the good promise I made to the people of Israel and Judah.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1340768"/>
            <a:ext cx="70567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‘In those days and at that time</a:t>
            </a:r>
            <a:br>
              <a:rPr lang="en-GB" sz="4800" b="1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</a:br>
            <a:r>
              <a:rPr lang="en-GB" sz="4800" b="1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    I will make a righteous Branch sprout from David’s line;</a:t>
            </a:r>
            <a:endParaRPr lang="en-GB" sz="48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1124744"/>
            <a:ext cx="70567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he will do what is just and right in the land.</a:t>
            </a:r>
            <a:br>
              <a:rPr lang="en-GB" sz="4800" b="1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</a:br>
            <a:r>
              <a:rPr lang="en-GB" sz="4800" b="1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In those days Judah will be saved</a:t>
            </a:r>
            <a:br>
              <a:rPr lang="en-GB" sz="4800" b="1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</a:br>
            <a:r>
              <a:rPr lang="en-GB" sz="4800" b="1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and Jerusalem will live in safety.</a:t>
            </a:r>
            <a:endParaRPr lang="en-GB" sz="48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1124744"/>
            <a:ext cx="70567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This is the name by which it will be called:</a:t>
            </a:r>
            <a:br>
              <a:rPr lang="en-GB" sz="4800" b="1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</a:br>
            <a:r>
              <a:rPr lang="en-GB" sz="4800" b="1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    The Lord Our Righteous Saviour.’</a:t>
            </a:r>
          </a:p>
          <a:p>
            <a:pPr algn="ctr"/>
            <a:r>
              <a:rPr lang="en-GB" sz="4800" b="1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   </a:t>
            </a:r>
            <a:r>
              <a:rPr lang="en-GB" sz="4800" b="1" i="1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              Jeremiah 33:14-16</a:t>
            </a:r>
            <a:endParaRPr lang="en-GB" sz="4800" b="1" dirty="0">
              <a:solidFill>
                <a:schemeClr val="accent5">
                  <a:lumMod val="75000"/>
                </a:schemeClr>
              </a:solidFill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G_109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3324" t="15046" r="3614"/>
          <a:stretch>
            <a:fillRect/>
          </a:stretch>
        </p:blipFill>
        <p:spPr>
          <a:xfrm>
            <a:off x="2195736" y="836712"/>
            <a:ext cx="4491184" cy="5329789"/>
          </a:xfrm>
          <a:ln w="12700">
            <a:solidFill>
              <a:schemeClr val="tx1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1124744"/>
            <a:ext cx="70567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800" b="1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In the midst of darkness, light is about to break in. In the midst of despair, hope erupts. After long waiting, </a:t>
            </a:r>
            <a:r>
              <a:rPr lang="en-GB" sz="4800" b="1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a Branch </a:t>
            </a:r>
            <a:r>
              <a:rPr lang="en-GB" sz="4800" b="1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will sprout...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1124744"/>
            <a:ext cx="70567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800" b="1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This word of tenacious hope is spoken to counteract all of the life-sapping, despair-inducing evidence to the contrary.  	</a:t>
            </a:r>
            <a:r>
              <a:rPr lang="en-GB" sz="4800" b="1" i="1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Kathryn Schifferdecker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</TotalTime>
  <Words>110</Words>
  <Application>Microsoft Office PowerPoint</Application>
  <PresentationFormat>On-screen Show (4:3)</PresentationFormat>
  <Paragraphs>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Candara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Gilmour</dc:creator>
  <cp:lastModifiedBy>Church</cp:lastModifiedBy>
  <cp:revision>3</cp:revision>
  <dcterms:created xsi:type="dcterms:W3CDTF">2018-11-27T16:19:43Z</dcterms:created>
  <dcterms:modified xsi:type="dcterms:W3CDTF">2018-11-30T14:14:45Z</dcterms:modified>
</cp:coreProperties>
</file>